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2" r:id="rId5"/>
    <p:sldId id="282" r:id="rId6"/>
    <p:sldId id="283" r:id="rId7"/>
    <p:sldId id="298" r:id="rId8"/>
    <p:sldId id="299" r:id="rId9"/>
    <p:sldId id="300" r:id="rId10"/>
    <p:sldId id="301" r:id="rId11"/>
    <p:sldId id="302" r:id="rId12"/>
    <p:sldId id="303" r:id="rId13"/>
    <p:sldId id="281" r:id="rId14"/>
    <p:sldId id="280" r:id="rId15"/>
    <p:sldId id="304" r:id="rId16"/>
    <p:sldId id="272" r:id="rId17"/>
    <p:sldId id="273" r:id="rId18"/>
    <p:sldId id="274"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AD"/>
    <a:srgbClr val="E4E4E4"/>
    <a:srgbClr val="FFC5C5"/>
    <a:srgbClr val="014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74" autoAdjust="0"/>
  </p:normalViewPr>
  <p:slideViewPr>
    <p:cSldViewPr snapToGrid="0">
      <p:cViewPr varScale="1">
        <p:scale>
          <a:sx n="102" d="100"/>
          <a:sy n="102" d="100"/>
        </p:scale>
        <p:origin x="8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7B98CFC5-1845-4D9F-8968-79AB55830CA7}" type="datetimeFigureOut">
              <a:rPr lang="es-MX" smtClean="0"/>
              <a:t>12/09/2024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5E32A15-A258-4CDA-9F8F-F4036BAC608C}" type="slidenum">
              <a:rPr lang="es-MX" smtClean="0"/>
              <a:t>‹#›</a:t>
            </a:fld>
            <a:endParaRPr lang="es-MX"/>
          </a:p>
        </p:txBody>
      </p:sp>
    </p:spTree>
    <p:extLst>
      <p:ext uri="{BB962C8B-B14F-4D97-AF65-F5344CB8AC3E}">
        <p14:creationId xmlns:p14="http://schemas.microsoft.com/office/powerpoint/2010/main" val="1821516531"/>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B98CFC5-1845-4D9F-8968-79AB55830CA7}" type="datetimeFigureOut">
              <a:rPr lang="es-MX" smtClean="0"/>
              <a:t>12/09/2024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5E32A15-A258-4CDA-9F8F-F4036BAC608C}" type="slidenum">
              <a:rPr lang="es-MX" smtClean="0"/>
              <a:t>‹#›</a:t>
            </a:fld>
            <a:endParaRPr lang="es-MX"/>
          </a:p>
        </p:txBody>
      </p:sp>
    </p:spTree>
    <p:extLst>
      <p:ext uri="{BB962C8B-B14F-4D97-AF65-F5344CB8AC3E}">
        <p14:creationId xmlns:p14="http://schemas.microsoft.com/office/powerpoint/2010/main" val="461255813"/>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B98CFC5-1845-4D9F-8968-79AB55830CA7}" type="datetimeFigureOut">
              <a:rPr lang="es-MX" smtClean="0"/>
              <a:t>12/09/2024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5E32A15-A258-4CDA-9F8F-F4036BAC608C}" type="slidenum">
              <a:rPr lang="es-MX" smtClean="0"/>
              <a:t>‹#›</a:t>
            </a:fld>
            <a:endParaRPr lang="es-MX"/>
          </a:p>
        </p:txBody>
      </p:sp>
    </p:spTree>
    <p:extLst>
      <p:ext uri="{BB962C8B-B14F-4D97-AF65-F5344CB8AC3E}">
        <p14:creationId xmlns:p14="http://schemas.microsoft.com/office/powerpoint/2010/main" val="1657206136"/>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7B98CFC5-1845-4D9F-8968-79AB55830CA7}" type="datetimeFigureOut">
              <a:rPr lang="es-MX" smtClean="0"/>
              <a:t>12/09/2024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5E32A15-A258-4CDA-9F8F-F4036BAC608C}" type="slidenum">
              <a:rPr lang="es-MX" smtClean="0"/>
              <a:t>‹#›</a:t>
            </a:fld>
            <a:endParaRPr lang="es-MX"/>
          </a:p>
        </p:txBody>
      </p:sp>
    </p:spTree>
    <p:extLst>
      <p:ext uri="{BB962C8B-B14F-4D97-AF65-F5344CB8AC3E}">
        <p14:creationId xmlns:p14="http://schemas.microsoft.com/office/powerpoint/2010/main" val="4113273633"/>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7B98CFC5-1845-4D9F-8968-79AB55830CA7}" type="datetimeFigureOut">
              <a:rPr lang="es-MX" smtClean="0"/>
              <a:t>12/09/2024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5E32A15-A258-4CDA-9F8F-F4036BAC608C}" type="slidenum">
              <a:rPr lang="es-MX" smtClean="0"/>
              <a:t>‹#›</a:t>
            </a:fld>
            <a:endParaRPr lang="es-MX"/>
          </a:p>
        </p:txBody>
      </p:sp>
    </p:spTree>
    <p:extLst>
      <p:ext uri="{BB962C8B-B14F-4D97-AF65-F5344CB8AC3E}">
        <p14:creationId xmlns:p14="http://schemas.microsoft.com/office/powerpoint/2010/main" val="1607871708"/>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7B98CFC5-1845-4D9F-8968-79AB55830CA7}" type="datetimeFigureOut">
              <a:rPr lang="es-MX" smtClean="0"/>
              <a:t>12/09/2024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5E32A15-A258-4CDA-9F8F-F4036BAC608C}" type="slidenum">
              <a:rPr lang="es-MX" smtClean="0"/>
              <a:t>‹#›</a:t>
            </a:fld>
            <a:endParaRPr lang="es-MX"/>
          </a:p>
        </p:txBody>
      </p:sp>
    </p:spTree>
    <p:extLst>
      <p:ext uri="{BB962C8B-B14F-4D97-AF65-F5344CB8AC3E}">
        <p14:creationId xmlns:p14="http://schemas.microsoft.com/office/powerpoint/2010/main" val="3139192332"/>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7B98CFC5-1845-4D9F-8968-79AB55830CA7}" type="datetimeFigureOut">
              <a:rPr lang="es-MX" smtClean="0"/>
              <a:t>12/09/2024</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A5E32A15-A258-4CDA-9F8F-F4036BAC608C}" type="slidenum">
              <a:rPr lang="es-MX" smtClean="0"/>
              <a:t>‹#›</a:t>
            </a:fld>
            <a:endParaRPr lang="es-MX"/>
          </a:p>
        </p:txBody>
      </p:sp>
    </p:spTree>
    <p:extLst>
      <p:ext uri="{BB962C8B-B14F-4D97-AF65-F5344CB8AC3E}">
        <p14:creationId xmlns:p14="http://schemas.microsoft.com/office/powerpoint/2010/main" val="1203321644"/>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7B98CFC5-1845-4D9F-8968-79AB55830CA7}" type="datetimeFigureOut">
              <a:rPr lang="es-MX" smtClean="0"/>
              <a:t>12/09/2024</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A5E32A15-A258-4CDA-9F8F-F4036BAC608C}" type="slidenum">
              <a:rPr lang="es-MX" smtClean="0"/>
              <a:t>‹#›</a:t>
            </a:fld>
            <a:endParaRPr lang="es-MX"/>
          </a:p>
        </p:txBody>
      </p:sp>
    </p:spTree>
    <p:extLst>
      <p:ext uri="{BB962C8B-B14F-4D97-AF65-F5344CB8AC3E}">
        <p14:creationId xmlns:p14="http://schemas.microsoft.com/office/powerpoint/2010/main" val="3195402610"/>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B98CFC5-1845-4D9F-8968-79AB55830CA7}" type="datetimeFigureOut">
              <a:rPr lang="es-MX" smtClean="0"/>
              <a:t>12/09/2024</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A5E32A15-A258-4CDA-9F8F-F4036BAC608C}" type="slidenum">
              <a:rPr lang="es-MX" smtClean="0"/>
              <a:t>‹#›</a:t>
            </a:fld>
            <a:endParaRPr lang="es-MX"/>
          </a:p>
        </p:txBody>
      </p:sp>
    </p:spTree>
    <p:extLst>
      <p:ext uri="{BB962C8B-B14F-4D97-AF65-F5344CB8AC3E}">
        <p14:creationId xmlns:p14="http://schemas.microsoft.com/office/powerpoint/2010/main" val="2662240986"/>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B98CFC5-1845-4D9F-8968-79AB55830CA7}" type="datetimeFigureOut">
              <a:rPr lang="es-MX" smtClean="0"/>
              <a:t>12/09/2024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5E32A15-A258-4CDA-9F8F-F4036BAC608C}" type="slidenum">
              <a:rPr lang="es-MX" smtClean="0"/>
              <a:t>‹#›</a:t>
            </a:fld>
            <a:endParaRPr lang="es-MX"/>
          </a:p>
        </p:txBody>
      </p:sp>
    </p:spTree>
    <p:extLst>
      <p:ext uri="{BB962C8B-B14F-4D97-AF65-F5344CB8AC3E}">
        <p14:creationId xmlns:p14="http://schemas.microsoft.com/office/powerpoint/2010/main" val="2374034078"/>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B98CFC5-1845-4D9F-8968-79AB55830CA7}" type="datetimeFigureOut">
              <a:rPr lang="es-MX" smtClean="0"/>
              <a:t>12/09/2024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5E32A15-A258-4CDA-9F8F-F4036BAC608C}" type="slidenum">
              <a:rPr lang="es-MX" smtClean="0"/>
              <a:t>‹#›</a:t>
            </a:fld>
            <a:endParaRPr lang="es-MX"/>
          </a:p>
        </p:txBody>
      </p:sp>
    </p:spTree>
    <p:extLst>
      <p:ext uri="{BB962C8B-B14F-4D97-AF65-F5344CB8AC3E}">
        <p14:creationId xmlns:p14="http://schemas.microsoft.com/office/powerpoint/2010/main" val="3859039268"/>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8CFC5-1845-4D9F-8968-79AB55830CA7}" type="datetimeFigureOut">
              <a:rPr lang="es-MX" smtClean="0"/>
              <a:t>12/09/2024</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32A15-A258-4CDA-9F8F-F4036BAC608C}" type="slidenum">
              <a:rPr lang="es-MX" smtClean="0"/>
              <a:t>‹#›</a:t>
            </a:fld>
            <a:endParaRPr lang="es-MX"/>
          </a:p>
        </p:txBody>
      </p:sp>
    </p:spTree>
    <p:extLst>
      <p:ext uri="{BB962C8B-B14F-4D97-AF65-F5344CB8AC3E}">
        <p14:creationId xmlns:p14="http://schemas.microsoft.com/office/powerpoint/2010/main" val="2316836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flipH="1">
            <a:off x="1" y="21541"/>
            <a:ext cx="12191999" cy="6857999"/>
          </a:xfrm>
          <a:prstGeom prst="rtTriangle">
            <a:avLst/>
          </a:prstGeom>
          <a:solidFill>
            <a:srgbClr val="00A2AD">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ctrTitle"/>
          </p:nvPr>
        </p:nvSpPr>
        <p:spPr>
          <a:xfrm>
            <a:off x="1523999" y="252744"/>
            <a:ext cx="9144000" cy="1304764"/>
          </a:xfrm>
        </p:spPr>
        <p:txBody>
          <a:bodyPr anchor="ctr">
            <a:normAutofit/>
          </a:bodyPr>
          <a:lstStyle/>
          <a:p>
            <a:r>
              <a:rPr lang="es-MX" sz="8000" dirty="0">
                <a:latin typeface="Franklin Gothic Demi Cond" panose="020B0706030402020204" pitchFamily="34" charset="0"/>
              </a:rPr>
              <a:t>Plataforma UIN</a:t>
            </a:r>
          </a:p>
        </p:txBody>
      </p:sp>
      <p:sp>
        <p:nvSpPr>
          <p:cNvPr id="3" name="Subtítulo 2"/>
          <p:cNvSpPr>
            <a:spLocks noGrp="1"/>
          </p:cNvSpPr>
          <p:nvPr>
            <p:ph type="subTitle" idx="1"/>
          </p:nvPr>
        </p:nvSpPr>
        <p:spPr>
          <a:xfrm>
            <a:off x="1872343" y="5404057"/>
            <a:ext cx="8331200" cy="1039417"/>
          </a:xfrm>
        </p:spPr>
        <p:txBody>
          <a:bodyPr>
            <a:noAutofit/>
          </a:bodyPr>
          <a:lstStyle/>
          <a:p>
            <a:r>
              <a:rPr lang="es-MX" sz="5400" dirty="0">
                <a:solidFill>
                  <a:schemeClr val="bg1"/>
                </a:solidFill>
                <a:latin typeface="Franklin Gothic Demi Cond" panose="020B0706030402020204" pitchFamily="34" charset="0"/>
              </a:rPr>
              <a:t>¿Cómo importar y exportar un examen?</a:t>
            </a:r>
          </a:p>
        </p:txBody>
      </p:sp>
      <p:grpSp>
        <p:nvGrpSpPr>
          <p:cNvPr id="6" name="Google Shape;6811;p43"/>
          <p:cNvGrpSpPr/>
          <p:nvPr/>
        </p:nvGrpSpPr>
        <p:grpSpPr>
          <a:xfrm>
            <a:off x="3766314" y="1533719"/>
            <a:ext cx="4348986" cy="3833642"/>
            <a:chOff x="2972250" y="1654900"/>
            <a:chExt cx="2134517" cy="2062026"/>
          </a:xfrm>
        </p:grpSpPr>
        <p:sp>
          <p:nvSpPr>
            <p:cNvPr id="7" name="Google Shape;6812;p43"/>
            <p:cNvSpPr/>
            <p:nvPr/>
          </p:nvSpPr>
          <p:spPr>
            <a:xfrm>
              <a:off x="3104000" y="2880350"/>
              <a:ext cx="113150" cy="291275"/>
            </a:xfrm>
            <a:custGeom>
              <a:avLst/>
              <a:gdLst/>
              <a:ahLst/>
              <a:cxnLst/>
              <a:rect l="l" t="t" r="r" b="b"/>
              <a:pathLst>
                <a:path w="4526" h="11651" extrusionOk="0">
                  <a:moveTo>
                    <a:pt x="1848" y="0"/>
                  </a:moveTo>
                  <a:cubicBezTo>
                    <a:pt x="1513" y="0"/>
                    <a:pt x="1167" y="229"/>
                    <a:pt x="905" y="678"/>
                  </a:cubicBezTo>
                  <a:cubicBezTo>
                    <a:pt x="505" y="1360"/>
                    <a:pt x="0" y="2838"/>
                    <a:pt x="59" y="4558"/>
                  </a:cubicBezTo>
                  <a:cubicBezTo>
                    <a:pt x="150" y="7254"/>
                    <a:pt x="1317" y="10480"/>
                    <a:pt x="4143" y="11651"/>
                  </a:cubicBezTo>
                  <a:lnTo>
                    <a:pt x="4526" y="9524"/>
                  </a:lnTo>
                  <a:cubicBezTo>
                    <a:pt x="2775" y="8346"/>
                    <a:pt x="2696" y="5176"/>
                    <a:pt x="2949" y="3183"/>
                  </a:cubicBezTo>
                  <a:cubicBezTo>
                    <a:pt x="3223" y="1030"/>
                    <a:pt x="2558" y="0"/>
                    <a:pt x="1848"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13;p43"/>
            <p:cNvSpPr/>
            <p:nvPr/>
          </p:nvSpPr>
          <p:spPr>
            <a:xfrm>
              <a:off x="3101341" y="2803300"/>
              <a:ext cx="116751" cy="367375"/>
            </a:xfrm>
            <a:custGeom>
              <a:avLst/>
              <a:gdLst/>
              <a:ahLst/>
              <a:cxnLst/>
              <a:rect l="l" t="t" r="r" b="b"/>
              <a:pathLst>
                <a:path w="4001" h="11612" extrusionOk="0">
                  <a:moveTo>
                    <a:pt x="1796" y="1"/>
                  </a:moveTo>
                  <a:cubicBezTo>
                    <a:pt x="1458" y="1"/>
                    <a:pt x="1114" y="229"/>
                    <a:pt x="851" y="677"/>
                  </a:cubicBezTo>
                  <a:cubicBezTo>
                    <a:pt x="471" y="1325"/>
                    <a:pt x="0" y="2684"/>
                    <a:pt x="0" y="4287"/>
                  </a:cubicBezTo>
                  <a:cubicBezTo>
                    <a:pt x="0" y="4377"/>
                    <a:pt x="0" y="4465"/>
                    <a:pt x="5" y="4557"/>
                  </a:cubicBezTo>
                  <a:cubicBezTo>
                    <a:pt x="93" y="7226"/>
                    <a:pt x="1240" y="10410"/>
                    <a:pt x="4001" y="11612"/>
                  </a:cubicBezTo>
                  <a:lnTo>
                    <a:pt x="4001" y="9120"/>
                  </a:lnTo>
                  <a:cubicBezTo>
                    <a:pt x="3069" y="8120"/>
                    <a:pt x="2790" y="6417"/>
                    <a:pt x="2790" y="4868"/>
                  </a:cubicBezTo>
                  <a:cubicBezTo>
                    <a:pt x="2790" y="4264"/>
                    <a:pt x="2830" y="3684"/>
                    <a:pt x="2895" y="3182"/>
                  </a:cubicBezTo>
                  <a:cubicBezTo>
                    <a:pt x="2939" y="2841"/>
                    <a:pt x="2960" y="2526"/>
                    <a:pt x="2960" y="2243"/>
                  </a:cubicBezTo>
                  <a:cubicBezTo>
                    <a:pt x="2960" y="732"/>
                    <a:pt x="2393" y="1"/>
                    <a:pt x="179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14;p43"/>
            <p:cNvSpPr/>
            <p:nvPr/>
          </p:nvSpPr>
          <p:spPr>
            <a:xfrm>
              <a:off x="3126733" y="2883782"/>
              <a:ext cx="91150" cy="258350"/>
            </a:xfrm>
            <a:custGeom>
              <a:avLst/>
              <a:gdLst/>
              <a:ahLst/>
              <a:cxnLst/>
              <a:rect l="l" t="t" r="r" b="b"/>
              <a:pathLst>
                <a:path w="3646" h="10334" extrusionOk="0">
                  <a:moveTo>
                    <a:pt x="939" y="1"/>
                  </a:moveTo>
                  <a:cubicBezTo>
                    <a:pt x="886" y="1"/>
                    <a:pt x="837" y="38"/>
                    <a:pt x="823" y="91"/>
                  </a:cubicBezTo>
                  <a:cubicBezTo>
                    <a:pt x="1" y="3231"/>
                    <a:pt x="464" y="7767"/>
                    <a:pt x="3430" y="10302"/>
                  </a:cubicBezTo>
                  <a:cubicBezTo>
                    <a:pt x="3454" y="10323"/>
                    <a:pt x="3482" y="10334"/>
                    <a:pt x="3509" y="10334"/>
                  </a:cubicBezTo>
                  <a:cubicBezTo>
                    <a:pt x="3543" y="10334"/>
                    <a:pt x="3577" y="10320"/>
                    <a:pt x="3601" y="10293"/>
                  </a:cubicBezTo>
                  <a:cubicBezTo>
                    <a:pt x="3646" y="10241"/>
                    <a:pt x="3638" y="10163"/>
                    <a:pt x="3591" y="10118"/>
                  </a:cubicBezTo>
                  <a:cubicBezTo>
                    <a:pt x="700" y="7648"/>
                    <a:pt x="253" y="3221"/>
                    <a:pt x="1058" y="153"/>
                  </a:cubicBezTo>
                  <a:cubicBezTo>
                    <a:pt x="1075" y="88"/>
                    <a:pt x="1038" y="23"/>
                    <a:pt x="973" y="6"/>
                  </a:cubicBezTo>
                  <a:cubicBezTo>
                    <a:pt x="962" y="3"/>
                    <a:pt x="950" y="1"/>
                    <a:pt x="93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815;p43"/>
            <p:cNvSpPr/>
            <p:nvPr/>
          </p:nvSpPr>
          <p:spPr>
            <a:xfrm>
              <a:off x="2972250" y="2946059"/>
              <a:ext cx="358375" cy="349266"/>
            </a:xfrm>
            <a:custGeom>
              <a:avLst/>
              <a:gdLst/>
              <a:ahLst/>
              <a:cxnLst/>
              <a:rect l="l" t="t" r="r" b="b"/>
              <a:pathLst>
                <a:path w="14335" h="11538" extrusionOk="0">
                  <a:moveTo>
                    <a:pt x="2374" y="0"/>
                  </a:moveTo>
                  <a:cubicBezTo>
                    <a:pt x="2120" y="0"/>
                    <a:pt x="1847" y="126"/>
                    <a:pt x="1550" y="432"/>
                  </a:cubicBezTo>
                  <a:cubicBezTo>
                    <a:pt x="0" y="2026"/>
                    <a:pt x="2120" y="4081"/>
                    <a:pt x="1611" y="5484"/>
                  </a:cubicBezTo>
                  <a:cubicBezTo>
                    <a:pt x="1144" y="6776"/>
                    <a:pt x="1524" y="8294"/>
                    <a:pt x="3263" y="8294"/>
                  </a:cubicBezTo>
                  <a:cubicBezTo>
                    <a:pt x="3415" y="8294"/>
                    <a:pt x="3578" y="8283"/>
                    <a:pt x="3752" y="8258"/>
                  </a:cubicBezTo>
                  <a:cubicBezTo>
                    <a:pt x="4059" y="8215"/>
                    <a:pt x="4308" y="8193"/>
                    <a:pt x="4512" y="8193"/>
                  </a:cubicBezTo>
                  <a:cubicBezTo>
                    <a:pt x="5739" y="8193"/>
                    <a:pt x="5346" y="8971"/>
                    <a:pt x="6257" y="10466"/>
                  </a:cubicBezTo>
                  <a:cubicBezTo>
                    <a:pt x="6728" y="11244"/>
                    <a:pt x="7604" y="11538"/>
                    <a:pt x="8577" y="11538"/>
                  </a:cubicBezTo>
                  <a:cubicBezTo>
                    <a:pt x="9958" y="11538"/>
                    <a:pt x="11535" y="10946"/>
                    <a:pt x="12430" y="10303"/>
                  </a:cubicBezTo>
                  <a:cubicBezTo>
                    <a:pt x="12430" y="10303"/>
                    <a:pt x="14335" y="8576"/>
                    <a:pt x="14134" y="7105"/>
                  </a:cubicBezTo>
                  <a:cubicBezTo>
                    <a:pt x="13929" y="5634"/>
                    <a:pt x="11154" y="5644"/>
                    <a:pt x="9502" y="5572"/>
                  </a:cubicBezTo>
                  <a:cubicBezTo>
                    <a:pt x="8495" y="5525"/>
                    <a:pt x="8400" y="3224"/>
                    <a:pt x="7366" y="2661"/>
                  </a:cubicBezTo>
                  <a:cubicBezTo>
                    <a:pt x="7070" y="2500"/>
                    <a:pt x="6813" y="2448"/>
                    <a:pt x="6576" y="2448"/>
                  </a:cubicBezTo>
                  <a:cubicBezTo>
                    <a:pt x="6155" y="2448"/>
                    <a:pt x="5797" y="2611"/>
                    <a:pt x="5396" y="2611"/>
                  </a:cubicBezTo>
                  <a:cubicBezTo>
                    <a:pt x="5235" y="2611"/>
                    <a:pt x="5067" y="2585"/>
                    <a:pt x="4885" y="2511"/>
                  </a:cubicBezTo>
                  <a:cubicBezTo>
                    <a:pt x="4168" y="2221"/>
                    <a:pt x="3442" y="0"/>
                    <a:pt x="2374" y="0"/>
                  </a:cubicBezTo>
                  <a:close/>
                </a:path>
              </a:pathLst>
            </a:custGeom>
            <a:solidFill>
              <a:srgbClr val="00A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816;p43"/>
            <p:cNvSpPr/>
            <p:nvPr/>
          </p:nvSpPr>
          <p:spPr>
            <a:xfrm>
              <a:off x="3016525" y="3024600"/>
              <a:ext cx="285425" cy="224075"/>
            </a:xfrm>
            <a:custGeom>
              <a:avLst/>
              <a:gdLst/>
              <a:ahLst/>
              <a:cxnLst/>
              <a:rect l="l" t="t" r="r" b="b"/>
              <a:pathLst>
                <a:path w="11417" h="8963" extrusionOk="0">
                  <a:moveTo>
                    <a:pt x="138" y="1"/>
                  </a:moveTo>
                  <a:cubicBezTo>
                    <a:pt x="129" y="1"/>
                    <a:pt x="121" y="2"/>
                    <a:pt x="113" y="3"/>
                  </a:cubicBezTo>
                  <a:cubicBezTo>
                    <a:pt x="45" y="13"/>
                    <a:pt x="1" y="78"/>
                    <a:pt x="15" y="144"/>
                  </a:cubicBezTo>
                  <a:cubicBezTo>
                    <a:pt x="206" y="1167"/>
                    <a:pt x="3295" y="8126"/>
                    <a:pt x="11278" y="8959"/>
                  </a:cubicBezTo>
                  <a:cubicBezTo>
                    <a:pt x="11281" y="8959"/>
                    <a:pt x="11288" y="8962"/>
                    <a:pt x="11291" y="8962"/>
                  </a:cubicBezTo>
                  <a:cubicBezTo>
                    <a:pt x="11352" y="8962"/>
                    <a:pt x="11407" y="8915"/>
                    <a:pt x="11410" y="8850"/>
                  </a:cubicBezTo>
                  <a:cubicBezTo>
                    <a:pt x="11417" y="8785"/>
                    <a:pt x="11369" y="8724"/>
                    <a:pt x="11305" y="8716"/>
                  </a:cubicBezTo>
                  <a:cubicBezTo>
                    <a:pt x="3465" y="7897"/>
                    <a:pt x="441" y="1099"/>
                    <a:pt x="253" y="98"/>
                  </a:cubicBezTo>
                  <a:cubicBezTo>
                    <a:pt x="245" y="42"/>
                    <a:pt x="194" y="1"/>
                    <a:pt x="13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817;p43"/>
            <p:cNvSpPr/>
            <p:nvPr/>
          </p:nvSpPr>
          <p:spPr>
            <a:xfrm>
              <a:off x="3195780" y="2573084"/>
              <a:ext cx="1910987" cy="1143842"/>
            </a:xfrm>
            <a:custGeom>
              <a:avLst/>
              <a:gdLst/>
              <a:ahLst/>
              <a:cxnLst/>
              <a:rect l="l" t="t" r="r" b="b"/>
              <a:pathLst>
                <a:path w="70738" h="42341" extrusionOk="0">
                  <a:moveTo>
                    <a:pt x="40554" y="0"/>
                  </a:moveTo>
                  <a:cubicBezTo>
                    <a:pt x="40190" y="0"/>
                    <a:pt x="39826" y="81"/>
                    <a:pt x="39548" y="243"/>
                  </a:cubicBezTo>
                  <a:lnTo>
                    <a:pt x="1004" y="22497"/>
                  </a:lnTo>
                  <a:cubicBezTo>
                    <a:pt x="449" y="22817"/>
                    <a:pt x="0" y="23562"/>
                    <a:pt x="0" y="24165"/>
                  </a:cubicBezTo>
                  <a:cubicBezTo>
                    <a:pt x="0" y="24767"/>
                    <a:pt x="449" y="25515"/>
                    <a:pt x="1004" y="25835"/>
                  </a:cubicBezTo>
                  <a:lnTo>
                    <a:pt x="29175" y="42098"/>
                  </a:lnTo>
                  <a:cubicBezTo>
                    <a:pt x="29452" y="42260"/>
                    <a:pt x="29816" y="42340"/>
                    <a:pt x="30180" y="42340"/>
                  </a:cubicBezTo>
                  <a:cubicBezTo>
                    <a:pt x="30544" y="42340"/>
                    <a:pt x="30909" y="42260"/>
                    <a:pt x="31186" y="42098"/>
                  </a:cubicBezTo>
                  <a:lnTo>
                    <a:pt x="69730" y="19844"/>
                  </a:lnTo>
                  <a:cubicBezTo>
                    <a:pt x="70285" y="19524"/>
                    <a:pt x="70737" y="18775"/>
                    <a:pt x="70737" y="18177"/>
                  </a:cubicBezTo>
                  <a:cubicBezTo>
                    <a:pt x="70737" y="17574"/>
                    <a:pt x="70285" y="16826"/>
                    <a:pt x="69730" y="16506"/>
                  </a:cubicBezTo>
                  <a:lnTo>
                    <a:pt x="41559" y="243"/>
                  </a:lnTo>
                  <a:cubicBezTo>
                    <a:pt x="41282" y="81"/>
                    <a:pt x="40918" y="0"/>
                    <a:pt x="40554"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818;p43"/>
            <p:cNvSpPr/>
            <p:nvPr/>
          </p:nvSpPr>
          <p:spPr>
            <a:xfrm>
              <a:off x="3207910" y="2573084"/>
              <a:ext cx="1886620" cy="1084949"/>
            </a:xfrm>
            <a:custGeom>
              <a:avLst/>
              <a:gdLst/>
              <a:ahLst/>
              <a:cxnLst/>
              <a:rect l="l" t="t" r="r" b="b"/>
              <a:pathLst>
                <a:path w="69836" h="40161" extrusionOk="0">
                  <a:moveTo>
                    <a:pt x="40105" y="0"/>
                  </a:moveTo>
                  <a:cubicBezTo>
                    <a:pt x="39741" y="0"/>
                    <a:pt x="39377" y="81"/>
                    <a:pt x="39099" y="243"/>
                  </a:cubicBezTo>
                  <a:lnTo>
                    <a:pt x="555" y="22497"/>
                  </a:lnTo>
                  <a:cubicBezTo>
                    <a:pt x="0" y="22817"/>
                    <a:pt x="0" y="23338"/>
                    <a:pt x="555" y="23658"/>
                  </a:cubicBezTo>
                  <a:lnTo>
                    <a:pt x="28726" y="39921"/>
                  </a:lnTo>
                  <a:cubicBezTo>
                    <a:pt x="29003" y="40081"/>
                    <a:pt x="29367" y="40160"/>
                    <a:pt x="29731" y="40160"/>
                  </a:cubicBezTo>
                  <a:cubicBezTo>
                    <a:pt x="30095" y="40160"/>
                    <a:pt x="30460" y="40081"/>
                    <a:pt x="30737" y="39921"/>
                  </a:cubicBezTo>
                  <a:lnTo>
                    <a:pt x="69281" y="17667"/>
                  </a:lnTo>
                  <a:cubicBezTo>
                    <a:pt x="69836" y="17347"/>
                    <a:pt x="69836" y="16826"/>
                    <a:pt x="69281" y="16506"/>
                  </a:cubicBezTo>
                  <a:lnTo>
                    <a:pt x="41110" y="243"/>
                  </a:lnTo>
                  <a:cubicBezTo>
                    <a:pt x="40833" y="81"/>
                    <a:pt x="40469" y="0"/>
                    <a:pt x="4010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819;p43"/>
            <p:cNvSpPr/>
            <p:nvPr/>
          </p:nvSpPr>
          <p:spPr>
            <a:xfrm>
              <a:off x="3136750" y="3098850"/>
              <a:ext cx="16750" cy="90000"/>
            </a:xfrm>
            <a:custGeom>
              <a:avLst/>
              <a:gdLst/>
              <a:ahLst/>
              <a:cxnLst/>
              <a:rect l="l" t="t" r="r" b="b"/>
              <a:pathLst>
                <a:path w="670" h="3600" extrusionOk="0">
                  <a:moveTo>
                    <a:pt x="311" y="0"/>
                  </a:moveTo>
                  <a:cubicBezTo>
                    <a:pt x="304" y="0"/>
                    <a:pt x="296" y="1"/>
                    <a:pt x="288" y="3"/>
                  </a:cubicBezTo>
                  <a:cubicBezTo>
                    <a:pt x="223" y="13"/>
                    <a:pt x="175" y="74"/>
                    <a:pt x="189" y="139"/>
                  </a:cubicBezTo>
                  <a:cubicBezTo>
                    <a:pt x="189" y="156"/>
                    <a:pt x="420" y="1644"/>
                    <a:pt x="14" y="3450"/>
                  </a:cubicBezTo>
                  <a:cubicBezTo>
                    <a:pt x="1" y="3514"/>
                    <a:pt x="42" y="3583"/>
                    <a:pt x="107" y="3596"/>
                  </a:cubicBezTo>
                  <a:cubicBezTo>
                    <a:pt x="116" y="3599"/>
                    <a:pt x="124" y="3599"/>
                    <a:pt x="134" y="3599"/>
                  </a:cubicBezTo>
                  <a:cubicBezTo>
                    <a:pt x="189" y="3599"/>
                    <a:pt x="239" y="3563"/>
                    <a:pt x="253" y="3504"/>
                  </a:cubicBezTo>
                  <a:cubicBezTo>
                    <a:pt x="669" y="1651"/>
                    <a:pt x="438" y="163"/>
                    <a:pt x="428" y="102"/>
                  </a:cubicBezTo>
                  <a:cubicBezTo>
                    <a:pt x="418" y="44"/>
                    <a:pt x="369" y="0"/>
                    <a:pt x="31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820;p43"/>
            <p:cNvSpPr/>
            <p:nvPr/>
          </p:nvSpPr>
          <p:spPr>
            <a:xfrm>
              <a:off x="3205350" y="1654900"/>
              <a:ext cx="1114125" cy="1569325"/>
            </a:xfrm>
            <a:custGeom>
              <a:avLst/>
              <a:gdLst/>
              <a:ahLst/>
              <a:cxnLst/>
              <a:rect l="l" t="t" r="r" b="b"/>
              <a:pathLst>
                <a:path w="44565" h="62773" extrusionOk="0">
                  <a:moveTo>
                    <a:pt x="42610" y="0"/>
                  </a:moveTo>
                  <a:cubicBezTo>
                    <a:pt x="42225" y="0"/>
                    <a:pt x="41831" y="89"/>
                    <a:pt x="41527" y="265"/>
                  </a:cubicBezTo>
                  <a:lnTo>
                    <a:pt x="1058" y="23631"/>
                  </a:lnTo>
                  <a:cubicBezTo>
                    <a:pt x="475" y="23969"/>
                    <a:pt x="1" y="24784"/>
                    <a:pt x="1" y="25460"/>
                  </a:cubicBezTo>
                  <a:lnTo>
                    <a:pt x="1" y="60757"/>
                  </a:lnTo>
                  <a:cubicBezTo>
                    <a:pt x="1" y="61430"/>
                    <a:pt x="444" y="62231"/>
                    <a:pt x="990" y="62545"/>
                  </a:cubicBezTo>
                  <a:cubicBezTo>
                    <a:pt x="1254" y="62698"/>
                    <a:pt x="1601" y="62773"/>
                    <a:pt x="1956" y="62773"/>
                  </a:cubicBezTo>
                  <a:cubicBezTo>
                    <a:pt x="2341" y="62773"/>
                    <a:pt x="2735" y="62684"/>
                    <a:pt x="3038" y="62508"/>
                  </a:cubicBezTo>
                  <a:lnTo>
                    <a:pt x="43509" y="39143"/>
                  </a:lnTo>
                  <a:cubicBezTo>
                    <a:pt x="44093" y="38808"/>
                    <a:pt x="44564" y="37989"/>
                    <a:pt x="44564" y="37313"/>
                  </a:cubicBezTo>
                  <a:lnTo>
                    <a:pt x="44564" y="2016"/>
                  </a:lnTo>
                  <a:cubicBezTo>
                    <a:pt x="44564" y="1344"/>
                    <a:pt x="44120" y="542"/>
                    <a:pt x="43575" y="228"/>
                  </a:cubicBezTo>
                  <a:cubicBezTo>
                    <a:pt x="43313" y="76"/>
                    <a:pt x="42965" y="0"/>
                    <a:pt x="4261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821;p43"/>
            <p:cNvSpPr/>
            <p:nvPr/>
          </p:nvSpPr>
          <p:spPr>
            <a:xfrm>
              <a:off x="3205350" y="2265375"/>
              <a:ext cx="191325" cy="958850"/>
            </a:xfrm>
            <a:custGeom>
              <a:avLst/>
              <a:gdLst/>
              <a:ahLst/>
              <a:cxnLst/>
              <a:rect l="l" t="t" r="r" b="b"/>
              <a:pathLst>
                <a:path w="7653" h="38354" extrusionOk="0">
                  <a:moveTo>
                    <a:pt x="311" y="0"/>
                  </a:moveTo>
                  <a:cubicBezTo>
                    <a:pt x="121" y="331"/>
                    <a:pt x="1" y="703"/>
                    <a:pt x="1" y="1041"/>
                  </a:cubicBezTo>
                  <a:lnTo>
                    <a:pt x="1" y="36338"/>
                  </a:lnTo>
                  <a:cubicBezTo>
                    <a:pt x="1" y="37011"/>
                    <a:pt x="444" y="37812"/>
                    <a:pt x="990" y="38126"/>
                  </a:cubicBezTo>
                  <a:cubicBezTo>
                    <a:pt x="1254" y="38279"/>
                    <a:pt x="1601" y="38354"/>
                    <a:pt x="1956" y="38354"/>
                  </a:cubicBezTo>
                  <a:cubicBezTo>
                    <a:pt x="2341" y="38354"/>
                    <a:pt x="2735" y="38265"/>
                    <a:pt x="3038" y="38089"/>
                  </a:cubicBezTo>
                  <a:lnTo>
                    <a:pt x="7652" y="35423"/>
                  </a:lnTo>
                  <a:lnTo>
                    <a:pt x="4953" y="2679"/>
                  </a:lnTo>
                  <a:lnTo>
                    <a:pt x="31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22;p43"/>
            <p:cNvSpPr/>
            <p:nvPr/>
          </p:nvSpPr>
          <p:spPr>
            <a:xfrm>
              <a:off x="3254950" y="1686475"/>
              <a:ext cx="1064525" cy="1534775"/>
            </a:xfrm>
            <a:custGeom>
              <a:avLst/>
              <a:gdLst/>
              <a:ahLst/>
              <a:cxnLst/>
              <a:rect l="l" t="t" r="r" b="b"/>
              <a:pathLst>
                <a:path w="42581" h="61391" extrusionOk="0">
                  <a:moveTo>
                    <a:pt x="41998" y="1"/>
                  </a:moveTo>
                  <a:cubicBezTo>
                    <a:pt x="41856" y="1"/>
                    <a:pt x="41695" y="47"/>
                    <a:pt x="41525" y="146"/>
                  </a:cubicBezTo>
                  <a:lnTo>
                    <a:pt x="1054" y="23511"/>
                  </a:lnTo>
                  <a:cubicBezTo>
                    <a:pt x="471" y="23849"/>
                    <a:pt x="0" y="24664"/>
                    <a:pt x="0" y="25340"/>
                  </a:cubicBezTo>
                  <a:lnTo>
                    <a:pt x="0" y="60638"/>
                  </a:lnTo>
                  <a:cubicBezTo>
                    <a:pt x="0" y="61114"/>
                    <a:pt x="237" y="61390"/>
                    <a:pt x="582" y="61390"/>
                  </a:cubicBezTo>
                  <a:cubicBezTo>
                    <a:pt x="724" y="61390"/>
                    <a:pt x="884" y="61344"/>
                    <a:pt x="1054" y="61245"/>
                  </a:cubicBezTo>
                  <a:lnTo>
                    <a:pt x="41525" y="37880"/>
                  </a:lnTo>
                  <a:cubicBezTo>
                    <a:pt x="42109" y="37545"/>
                    <a:pt x="42580" y="36726"/>
                    <a:pt x="42580" y="36050"/>
                  </a:cubicBezTo>
                  <a:lnTo>
                    <a:pt x="42580" y="753"/>
                  </a:lnTo>
                  <a:cubicBezTo>
                    <a:pt x="42580" y="277"/>
                    <a:pt x="42344" y="1"/>
                    <a:pt x="4199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23;p43"/>
            <p:cNvSpPr/>
            <p:nvPr/>
          </p:nvSpPr>
          <p:spPr>
            <a:xfrm>
              <a:off x="3279675" y="1753325"/>
              <a:ext cx="1015050" cy="1372500"/>
            </a:xfrm>
            <a:custGeom>
              <a:avLst/>
              <a:gdLst/>
              <a:ahLst/>
              <a:cxnLst/>
              <a:rect l="l" t="t" r="r" b="b"/>
              <a:pathLst>
                <a:path w="40602" h="54900" extrusionOk="0">
                  <a:moveTo>
                    <a:pt x="40251" y="0"/>
                  </a:moveTo>
                  <a:cubicBezTo>
                    <a:pt x="40165" y="0"/>
                    <a:pt x="40069" y="28"/>
                    <a:pt x="39967" y="86"/>
                  </a:cubicBezTo>
                  <a:lnTo>
                    <a:pt x="632" y="22796"/>
                  </a:lnTo>
                  <a:cubicBezTo>
                    <a:pt x="284" y="22997"/>
                    <a:pt x="1" y="23489"/>
                    <a:pt x="1" y="23892"/>
                  </a:cubicBezTo>
                  <a:lnTo>
                    <a:pt x="1" y="54448"/>
                  </a:lnTo>
                  <a:cubicBezTo>
                    <a:pt x="1" y="54734"/>
                    <a:pt x="143" y="54899"/>
                    <a:pt x="351" y="54899"/>
                  </a:cubicBezTo>
                  <a:cubicBezTo>
                    <a:pt x="435" y="54899"/>
                    <a:pt x="531" y="54872"/>
                    <a:pt x="632" y="54813"/>
                  </a:cubicBezTo>
                  <a:lnTo>
                    <a:pt x="39967" y="32103"/>
                  </a:lnTo>
                  <a:cubicBezTo>
                    <a:pt x="40318" y="31902"/>
                    <a:pt x="40602" y="31410"/>
                    <a:pt x="40602" y="31008"/>
                  </a:cubicBezTo>
                  <a:lnTo>
                    <a:pt x="40602" y="451"/>
                  </a:lnTo>
                  <a:cubicBezTo>
                    <a:pt x="40602" y="165"/>
                    <a:pt x="40459" y="0"/>
                    <a:pt x="4025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24;p43"/>
            <p:cNvSpPr/>
            <p:nvPr/>
          </p:nvSpPr>
          <p:spPr>
            <a:xfrm>
              <a:off x="3359775" y="2679875"/>
              <a:ext cx="1028200" cy="591375"/>
            </a:xfrm>
            <a:custGeom>
              <a:avLst/>
              <a:gdLst/>
              <a:ahLst/>
              <a:cxnLst/>
              <a:rect l="l" t="t" r="r" b="b"/>
              <a:pathLst>
                <a:path w="41128" h="23655" extrusionOk="0">
                  <a:moveTo>
                    <a:pt x="38387" y="1"/>
                  </a:moveTo>
                  <a:cubicBezTo>
                    <a:pt x="38196" y="1"/>
                    <a:pt x="38005" y="43"/>
                    <a:pt x="37858" y="126"/>
                  </a:cubicBezTo>
                  <a:lnTo>
                    <a:pt x="295" y="21817"/>
                  </a:lnTo>
                  <a:cubicBezTo>
                    <a:pt x="1" y="21984"/>
                    <a:pt x="1" y="22256"/>
                    <a:pt x="295" y="22423"/>
                  </a:cubicBezTo>
                  <a:lnTo>
                    <a:pt x="2209" y="23529"/>
                  </a:lnTo>
                  <a:cubicBezTo>
                    <a:pt x="2354" y="23613"/>
                    <a:pt x="2546" y="23655"/>
                    <a:pt x="2737" y="23655"/>
                  </a:cubicBezTo>
                  <a:cubicBezTo>
                    <a:pt x="2928" y="23655"/>
                    <a:pt x="3119" y="23613"/>
                    <a:pt x="3264" y="23529"/>
                  </a:cubicBezTo>
                  <a:lnTo>
                    <a:pt x="40838" y="1846"/>
                  </a:lnTo>
                  <a:cubicBezTo>
                    <a:pt x="41128" y="1676"/>
                    <a:pt x="41128" y="1403"/>
                    <a:pt x="40838" y="1236"/>
                  </a:cubicBezTo>
                  <a:lnTo>
                    <a:pt x="38916" y="126"/>
                  </a:lnTo>
                  <a:cubicBezTo>
                    <a:pt x="38769" y="43"/>
                    <a:pt x="38578" y="1"/>
                    <a:pt x="383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825;p43"/>
            <p:cNvSpPr/>
            <p:nvPr/>
          </p:nvSpPr>
          <p:spPr>
            <a:xfrm>
              <a:off x="3483600" y="2751325"/>
              <a:ext cx="1275625" cy="733675"/>
            </a:xfrm>
            <a:custGeom>
              <a:avLst/>
              <a:gdLst/>
              <a:ahLst/>
              <a:cxnLst/>
              <a:rect l="l" t="t" r="r" b="b"/>
              <a:pathLst>
                <a:path w="51025" h="29347" extrusionOk="0">
                  <a:moveTo>
                    <a:pt x="38386" y="0"/>
                  </a:moveTo>
                  <a:cubicBezTo>
                    <a:pt x="38195" y="0"/>
                    <a:pt x="38004" y="42"/>
                    <a:pt x="37857" y="125"/>
                  </a:cubicBezTo>
                  <a:lnTo>
                    <a:pt x="294" y="21815"/>
                  </a:lnTo>
                  <a:cubicBezTo>
                    <a:pt x="0" y="21985"/>
                    <a:pt x="0" y="22255"/>
                    <a:pt x="294" y="22423"/>
                  </a:cubicBezTo>
                  <a:lnTo>
                    <a:pt x="12154" y="29221"/>
                  </a:lnTo>
                  <a:cubicBezTo>
                    <a:pt x="12299" y="29304"/>
                    <a:pt x="12489" y="29346"/>
                    <a:pt x="12679" y="29346"/>
                  </a:cubicBezTo>
                  <a:cubicBezTo>
                    <a:pt x="12871" y="29346"/>
                    <a:pt x="13063" y="29304"/>
                    <a:pt x="13209" y="29218"/>
                  </a:cubicBezTo>
                  <a:lnTo>
                    <a:pt x="50732" y="7559"/>
                  </a:lnTo>
                  <a:cubicBezTo>
                    <a:pt x="51025" y="7392"/>
                    <a:pt x="51025" y="7118"/>
                    <a:pt x="50732" y="6951"/>
                  </a:cubicBezTo>
                  <a:lnTo>
                    <a:pt x="38916" y="125"/>
                  </a:lnTo>
                  <a:cubicBezTo>
                    <a:pt x="38769" y="42"/>
                    <a:pt x="38577" y="0"/>
                    <a:pt x="383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826;p43"/>
            <p:cNvSpPr/>
            <p:nvPr/>
          </p:nvSpPr>
          <p:spPr>
            <a:xfrm>
              <a:off x="3511075" y="2774325"/>
              <a:ext cx="1222050" cy="697925"/>
            </a:xfrm>
            <a:custGeom>
              <a:avLst/>
              <a:gdLst/>
              <a:ahLst/>
              <a:cxnLst/>
              <a:rect l="l" t="t" r="r" b="b"/>
              <a:pathLst>
                <a:path w="48882" h="27917" extrusionOk="0">
                  <a:moveTo>
                    <a:pt x="37734" y="1"/>
                  </a:moveTo>
                  <a:cubicBezTo>
                    <a:pt x="37701" y="1"/>
                    <a:pt x="37669" y="8"/>
                    <a:pt x="37646" y="21"/>
                  </a:cubicBezTo>
                  <a:lnTo>
                    <a:pt x="36468" y="700"/>
                  </a:lnTo>
                  <a:cubicBezTo>
                    <a:pt x="36417" y="731"/>
                    <a:pt x="36420" y="779"/>
                    <a:pt x="36475" y="809"/>
                  </a:cubicBezTo>
                  <a:lnTo>
                    <a:pt x="36837" y="1017"/>
                  </a:lnTo>
                  <a:cubicBezTo>
                    <a:pt x="36866" y="1034"/>
                    <a:pt x="36902" y="1042"/>
                    <a:pt x="36938" y="1042"/>
                  </a:cubicBezTo>
                  <a:cubicBezTo>
                    <a:pt x="36969" y="1042"/>
                    <a:pt x="37000" y="1036"/>
                    <a:pt x="37025" y="1021"/>
                  </a:cubicBezTo>
                  <a:lnTo>
                    <a:pt x="38202" y="341"/>
                  </a:lnTo>
                  <a:cubicBezTo>
                    <a:pt x="38250" y="314"/>
                    <a:pt x="38247" y="267"/>
                    <a:pt x="38195" y="236"/>
                  </a:cubicBezTo>
                  <a:lnTo>
                    <a:pt x="37833" y="24"/>
                  </a:lnTo>
                  <a:cubicBezTo>
                    <a:pt x="37805" y="8"/>
                    <a:pt x="37769" y="1"/>
                    <a:pt x="37734" y="1"/>
                  </a:cubicBezTo>
                  <a:close/>
                  <a:moveTo>
                    <a:pt x="36015" y="994"/>
                  </a:moveTo>
                  <a:cubicBezTo>
                    <a:pt x="35983" y="994"/>
                    <a:pt x="35950" y="1001"/>
                    <a:pt x="35925" y="1014"/>
                  </a:cubicBezTo>
                  <a:lnTo>
                    <a:pt x="34748" y="1693"/>
                  </a:lnTo>
                  <a:cubicBezTo>
                    <a:pt x="34700" y="1721"/>
                    <a:pt x="34704" y="1772"/>
                    <a:pt x="34755" y="1803"/>
                  </a:cubicBezTo>
                  <a:lnTo>
                    <a:pt x="35117" y="2011"/>
                  </a:lnTo>
                  <a:cubicBezTo>
                    <a:pt x="35146" y="2027"/>
                    <a:pt x="35183" y="2036"/>
                    <a:pt x="35219" y="2036"/>
                  </a:cubicBezTo>
                  <a:cubicBezTo>
                    <a:pt x="35251" y="2036"/>
                    <a:pt x="35282" y="2029"/>
                    <a:pt x="35305" y="2014"/>
                  </a:cubicBezTo>
                  <a:lnTo>
                    <a:pt x="36482" y="1335"/>
                  </a:lnTo>
                  <a:cubicBezTo>
                    <a:pt x="36533" y="1308"/>
                    <a:pt x="36530" y="1260"/>
                    <a:pt x="36475" y="1226"/>
                  </a:cubicBezTo>
                  <a:lnTo>
                    <a:pt x="36113" y="1017"/>
                  </a:lnTo>
                  <a:cubicBezTo>
                    <a:pt x="36085" y="1002"/>
                    <a:pt x="36050" y="994"/>
                    <a:pt x="36015" y="994"/>
                  </a:cubicBezTo>
                  <a:close/>
                  <a:moveTo>
                    <a:pt x="39591" y="1075"/>
                  </a:moveTo>
                  <a:cubicBezTo>
                    <a:pt x="39558" y="1075"/>
                    <a:pt x="39527" y="1082"/>
                    <a:pt x="39502" y="1096"/>
                  </a:cubicBezTo>
                  <a:lnTo>
                    <a:pt x="38329" y="1775"/>
                  </a:lnTo>
                  <a:cubicBezTo>
                    <a:pt x="38277" y="1803"/>
                    <a:pt x="38280" y="1850"/>
                    <a:pt x="38335" y="1881"/>
                  </a:cubicBezTo>
                  <a:lnTo>
                    <a:pt x="39693" y="2666"/>
                  </a:lnTo>
                  <a:cubicBezTo>
                    <a:pt x="39722" y="2684"/>
                    <a:pt x="39760" y="2693"/>
                    <a:pt x="39795" y="2693"/>
                  </a:cubicBezTo>
                  <a:cubicBezTo>
                    <a:pt x="39827" y="2693"/>
                    <a:pt x="39858" y="2686"/>
                    <a:pt x="39881" y="2673"/>
                  </a:cubicBezTo>
                  <a:lnTo>
                    <a:pt x="41059" y="1994"/>
                  </a:lnTo>
                  <a:cubicBezTo>
                    <a:pt x="41106" y="1963"/>
                    <a:pt x="41106" y="1915"/>
                    <a:pt x="41052" y="1885"/>
                  </a:cubicBezTo>
                  <a:lnTo>
                    <a:pt x="39690" y="1099"/>
                  </a:lnTo>
                  <a:cubicBezTo>
                    <a:pt x="39663" y="1083"/>
                    <a:pt x="39627" y="1075"/>
                    <a:pt x="39591" y="1075"/>
                  </a:cubicBezTo>
                  <a:close/>
                  <a:moveTo>
                    <a:pt x="34294" y="1986"/>
                  </a:moveTo>
                  <a:cubicBezTo>
                    <a:pt x="34262" y="1986"/>
                    <a:pt x="34230" y="1993"/>
                    <a:pt x="34205" y="2008"/>
                  </a:cubicBezTo>
                  <a:lnTo>
                    <a:pt x="33031" y="2687"/>
                  </a:lnTo>
                  <a:cubicBezTo>
                    <a:pt x="32980" y="2714"/>
                    <a:pt x="32984" y="2762"/>
                    <a:pt x="33038" y="2796"/>
                  </a:cubicBezTo>
                  <a:lnTo>
                    <a:pt x="33400" y="3004"/>
                  </a:lnTo>
                  <a:cubicBezTo>
                    <a:pt x="33426" y="3020"/>
                    <a:pt x="33462" y="3027"/>
                    <a:pt x="33497" y="3027"/>
                  </a:cubicBezTo>
                  <a:cubicBezTo>
                    <a:pt x="33530" y="3027"/>
                    <a:pt x="33563" y="3021"/>
                    <a:pt x="33588" y="3008"/>
                  </a:cubicBezTo>
                  <a:lnTo>
                    <a:pt x="34761" y="2328"/>
                  </a:lnTo>
                  <a:cubicBezTo>
                    <a:pt x="34813" y="2301"/>
                    <a:pt x="34810" y="2250"/>
                    <a:pt x="34755" y="2219"/>
                  </a:cubicBezTo>
                  <a:lnTo>
                    <a:pt x="34393" y="2011"/>
                  </a:lnTo>
                  <a:cubicBezTo>
                    <a:pt x="34366" y="1994"/>
                    <a:pt x="34330" y="1986"/>
                    <a:pt x="34294" y="1986"/>
                  </a:cubicBezTo>
                  <a:close/>
                  <a:moveTo>
                    <a:pt x="37868" y="2067"/>
                  </a:moveTo>
                  <a:cubicBezTo>
                    <a:pt x="37837" y="2067"/>
                    <a:pt x="37807" y="2073"/>
                    <a:pt x="37786" y="2086"/>
                  </a:cubicBezTo>
                  <a:lnTo>
                    <a:pt x="36609" y="2769"/>
                  </a:lnTo>
                  <a:cubicBezTo>
                    <a:pt x="36557" y="2796"/>
                    <a:pt x="36560" y="2844"/>
                    <a:pt x="36615" y="2874"/>
                  </a:cubicBezTo>
                  <a:lnTo>
                    <a:pt x="37976" y="3659"/>
                  </a:lnTo>
                  <a:cubicBezTo>
                    <a:pt x="38004" y="3675"/>
                    <a:pt x="38041" y="3684"/>
                    <a:pt x="38077" y="3684"/>
                  </a:cubicBezTo>
                  <a:cubicBezTo>
                    <a:pt x="38109" y="3684"/>
                    <a:pt x="38141" y="3677"/>
                    <a:pt x="38165" y="3663"/>
                  </a:cubicBezTo>
                  <a:lnTo>
                    <a:pt x="39339" y="2983"/>
                  </a:lnTo>
                  <a:cubicBezTo>
                    <a:pt x="39389" y="2956"/>
                    <a:pt x="39386" y="2909"/>
                    <a:pt x="39332" y="2877"/>
                  </a:cubicBezTo>
                  <a:lnTo>
                    <a:pt x="37973" y="2093"/>
                  </a:lnTo>
                  <a:cubicBezTo>
                    <a:pt x="37944" y="2076"/>
                    <a:pt x="37905" y="2067"/>
                    <a:pt x="37868" y="2067"/>
                  </a:cubicBezTo>
                  <a:close/>
                  <a:moveTo>
                    <a:pt x="32575" y="2979"/>
                  </a:moveTo>
                  <a:cubicBezTo>
                    <a:pt x="32542" y="2979"/>
                    <a:pt x="32511" y="2986"/>
                    <a:pt x="32488" y="3000"/>
                  </a:cubicBezTo>
                  <a:lnTo>
                    <a:pt x="31311" y="3679"/>
                  </a:lnTo>
                  <a:cubicBezTo>
                    <a:pt x="31260" y="3707"/>
                    <a:pt x="31264" y="3755"/>
                    <a:pt x="31318" y="3786"/>
                  </a:cubicBezTo>
                  <a:lnTo>
                    <a:pt x="31680" y="3997"/>
                  </a:lnTo>
                  <a:cubicBezTo>
                    <a:pt x="31708" y="4013"/>
                    <a:pt x="31744" y="4020"/>
                    <a:pt x="31778" y="4020"/>
                  </a:cubicBezTo>
                  <a:cubicBezTo>
                    <a:pt x="31811" y="4020"/>
                    <a:pt x="31843" y="4014"/>
                    <a:pt x="31868" y="4000"/>
                  </a:cubicBezTo>
                  <a:lnTo>
                    <a:pt x="33045" y="3321"/>
                  </a:lnTo>
                  <a:cubicBezTo>
                    <a:pt x="33093" y="3290"/>
                    <a:pt x="33090" y="3243"/>
                    <a:pt x="33038" y="3212"/>
                  </a:cubicBezTo>
                  <a:lnTo>
                    <a:pt x="32677" y="3004"/>
                  </a:lnTo>
                  <a:cubicBezTo>
                    <a:pt x="32648" y="2988"/>
                    <a:pt x="32611" y="2979"/>
                    <a:pt x="32575" y="2979"/>
                  </a:cubicBezTo>
                  <a:close/>
                  <a:moveTo>
                    <a:pt x="36155" y="3059"/>
                  </a:moveTo>
                  <a:cubicBezTo>
                    <a:pt x="36123" y="3059"/>
                    <a:pt x="36091" y="3066"/>
                    <a:pt x="36065" y="3079"/>
                  </a:cubicBezTo>
                  <a:lnTo>
                    <a:pt x="34888" y="3758"/>
                  </a:lnTo>
                  <a:cubicBezTo>
                    <a:pt x="34840" y="3789"/>
                    <a:pt x="34843" y="3837"/>
                    <a:pt x="34895" y="3868"/>
                  </a:cubicBezTo>
                  <a:lnTo>
                    <a:pt x="36256" y="4652"/>
                  </a:lnTo>
                  <a:cubicBezTo>
                    <a:pt x="36285" y="4669"/>
                    <a:pt x="36322" y="4677"/>
                    <a:pt x="36358" y="4677"/>
                  </a:cubicBezTo>
                  <a:cubicBezTo>
                    <a:pt x="36390" y="4677"/>
                    <a:pt x="36420" y="4670"/>
                    <a:pt x="36445" y="4656"/>
                  </a:cubicBezTo>
                  <a:lnTo>
                    <a:pt x="37619" y="3977"/>
                  </a:lnTo>
                  <a:cubicBezTo>
                    <a:pt x="37669" y="3950"/>
                    <a:pt x="37666" y="3901"/>
                    <a:pt x="37615" y="3871"/>
                  </a:cubicBezTo>
                  <a:lnTo>
                    <a:pt x="36253" y="3082"/>
                  </a:lnTo>
                  <a:cubicBezTo>
                    <a:pt x="36225" y="3067"/>
                    <a:pt x="36190" y="3059"/>
                    <a:pt x="36155" y="3059"/>
                  </a:cubicBezTo>
                  <a:close/>
                  <a:moveTo>
                    <a:pt x="39816" y="3189"/>
                  </a:moveTo>
                  <a:cubicBezTo>
                    <a:pt x="39784" y="3189"/>
                    <a:pt x="39752" y="3195"/>
                    <a:pt x="39728" y="3208"/>
                  </a:cubicBezTo>
                  <a:lnTo>
                    <a:pt x="38550" y="3888"/>
                  </a:lnTo>
                  <a:cubicBezTo>
                    <a:pt x="38502" y="3919"/>
                    <a:pt x="38506" y="3966"/>
                    <a:pt x="38557" y="3997"/>
                  </a:cubicBezTo>
                  <a:lnTo>
                    <a:pt x="39919" y="4782"/>
                  </a:lnTo>
                  <a:cubicBezTo>
                    <a:pt x="39947" y="4798"/>
                    <a:pt x="39984" y="4807"/>
                    <a:pt x="40019" y="4807"/>
                  </a:cubicBezTo>
                  <a:cubicBezTo>
                    <a:pt x="40051" y="4807"/>
                    <a:pt x="40082" y="4800"/>
                    <a:pt x="40106" y="4785"/>
                  </a:cubicBezTo>
                  <a:lnTo>
                    <a:pt x="41281" y="4106"/>
                  </a:lnTo>
                  <a:cubicBezTo>
                    <a:pt x="41332" y="4079"/>
                    <a:pt x="41328" y="4027"/>
                    <a:pt x="41273" y="3997"/>
                  </a:cubicBezTo>
                  <a:lnTo>
                    <a:pt x="39915" y="3212"/>
                  </a:lnTo>
                  <a:cubicBezTo>
                    <a:pt x="39887" y="3196"/>
                    <a:pt x="39851" y="3189"/>
                    <a:pt x="39816" y="3189"/>
                  </a:cubicBezTo>
                  <a:close/>
                  <a:moveTo>
                    <a:pt x="41533" y="2196"/>
                  </a:moveTo>
                  <a:cubicBezTo>
                    <a:pt x="41501" y="2196"/>
                    <a:pt x="41470" y="2203"/>
                    <a:pt x="41448" y="2216"/>
                  </a:cubicBezTo>
                  <a:lnTo>
                    <a:pt x="40270" y="2895"/>
                  </a:lnTo>
                  <a:cubicBezTo>
                    <a:pt x="40219" y="2926"/>
                    <a:pt x="40223" y="2973"/>
                    <a:pt x="40277" y="3004"/>
                  </a:cubicBezTo>
                  <a:lnTo>
                    <a:pt x="43581" y="4912"/>
                  </a:lnTo>
                  <a:cubicBezTo>
                    <a:pt x="43609" y="4928"/>
                    <a:pt x="43644" y="4935"/>
                    <a:pt x="43679" y="4935"/>
                  </a:cubicBezTo>
                  <a:cubicBezTo>
                    <a:pt x="43712" y="4935"/>
                    <a:pt x="43744" y="4929"/>
                    <a:pt x="43768" y="4915"/>
                  </a:cubicBezTo>
                  <a:lnTo>
                    <a:pt x="44943" y="4236"/>
                  </a:lnTo>
                  <a:cubicBezTo>
                    <a:pt x="44994" y="4209"/>
                    <a:pt x="44991" y="4158"/>
                    <a:pt x="44936" y="4127"/>
                  </a:cubicBezTo>
                  <a:lnTo>
                    <a:pt x="41635" y="2222"/>
                  </a:lnTo>
                  <a:cubicBezTo>
                    <a:pt x="41607" y="2204"/>
                    <a:pt x="41569" y="2196"/>
                    <a:pt x="41533" y="2196"/>
                  </a:cubicBezTo>
                  <a:close/>
                  <a:moveTo>
                    <a:pt x="29997" y="3892"/>
                  </a:moveTo>
                  <a:cubicBezTo>
                    <a:pt x="29964" y="3892"/>
                    <a:pt x="29932" y="3898"/>
                    <a:pt x="29908" y="3912"/>
                  </a:cubicBezTo>
                  <a:lnTo>
                    <a:pt x="28731" y="4591"/>
                  </a:lnTo>
                  <a:cubicBezTo>
                    <a:pt x="28684" y="4621"/>
                    <a:pt x="28684" y="4670"/>
                    <a:pt x="28738" y="4700"/>
                  </a:cubicBezTo>
                  <a:lnTo>
                    <a:pt x="30100" y="5486"/>
                  </a:lnTo>
                  <a:cubicBezTo>
                    <a:pt x="30127" y="5501"/>
                    <a:pt x="30163" y="5510"/>
                    <a:pt x="30199" y="5510"/>
                  </a:cubicBezTo>
                  <a:cubicBezTo>
                    <a:pt x="30231" y="5510"/>
                    <a:pt x="30263" y="5503"/>
                    <a:pt x="30287" y="5489"/>
                  </a:cubicBezTo>
                  <a:lnTo>
                    <a:pt x="31461" y="4810"/>
                  </a:lnTo>
                  <a:cubicBezTo>
                    <a:pt x="31513" y="4782"/>
                    <a:pt x="31510" y="4734"/>
                    <a:pt x="31455" y="4700"/>
                  </a:cubicBezTo>
                  <a:lnTo>
                    <a:pt x="30097" y="3915"/>
                  </a:lnTo>
                  <a:cubicBezTo>
                    <a:pt x="30068" y="3899"/>
                    <a:pt x="30032" y="3892"/>
                    <a:pt x="29997" y="3892"/>
                  </a:cubicBezTo>
                  <a:close/>
                  <a:moveTo>
                    <a:pt x="34437" y="4052"/>
                  </a:moveTo>
                  <a:cubicBezTo>
                    <a:pt x="34403" y="4052"/>
                    <a:pt x="34370" y="4059"/>
                    <a:pt x="34345" y="4073"/>
                  </a:cubicBezTo>
                  <a:lnTo>
                    <a:pt x="33172" y="4752"/>
                  </a:lnTo>
                  <a:cubicBezTo>
                    <a:pt x="33120" y="4782"/>
                    <a:pt x="33123" y="4830"/>
                    <a:pt x="33178" y="4861"/>
                  </a:cubicBezTo>
                  <a:lnTo>
                    <a:pt x="34536" y="5645"/>
                  </a:lnTo>
                  <a:cubicBezTo>
                    <a:pt x="34565" y="5661"/>
                    <a:pt x="34601" y="5669"/>
                    <a:pt x="34636" y="5669"/>
                  </a:cubicBezTo>
                  <a:cubicBezTo>
                    <a:pt x="34669" y="5669"/>
                    <a:pt x="34701" y="5662"/>
                    <a:pt x="34725" y="5649"/>
                  </a:cubicBezTo>
                  <a:lnTo>
                    <a:pt x="35902" y="4969"/>
                  </a:lnTo>
                  <a:cubicBezTo>
                    <a:pt x="35949" y="4942"/>
                    <a:pt x="35949" y="4892"/>
                    <a:pt x="35895" y="4861"/>
                  </a:cubicBezTo>
                  <a:lnTo>
                    <a:pt x="34533" y="4076"/>
                  </a:lnTo>
                  <a:cubicBezTo>
                    <a:pt x="34507" y="4060"/>
                    <a:pt x="34472" y="4052"/>
                    <a:pt x="34437" y="4052"/>
                  </a:cubicBezTo>
                  <a:close/>
                  <a:moveTo>
                    <a:pt x="38098" y="4182"/>
                  </a:moveTo>
                  <a:cubicBezTo>
                    <a:pt x="38065" y="4182"/>
                    <a:pt x="38032" y="4189"/>
                    <a:pt x="38008" y="4202"/>
                  </a:cubicBezTo>
                  <a:lnTo>
                    <a:pt x="36834" y="4881"/>
                  </a:lnTo>
                  <a:cubicBezTo>
                    <a:pt x="36782" y="4908"/>
                    <a:pt x="36785" y="4960"/>
                    <a:pt x="36840" y="4990"/>
                  </a:cubicBezTo>
                  <a:lnTo>
                    <a:pt x="38198" y="5775"/>
                  </a:lnTo>
                  <a:cubicBezTo>
                    <a:pt x="38227" y="5791"/>
                    <a:pt x="38263" y="5799"/>
                    <a:pt x="38298" y="5799"/>
                  </a:cubicBezTo>
                  <a:cubicBezTo>
                    <a:pt x="38331" y="5799"/>
                    <a:pt x="38363" y="5792"/>
                    <a:pt x="38386" y="5779"/>
                  </a:cubicBezTo>
                  <a:lnTo>
                    <a:pt x="39564" y="5100"/>
                  </a:lnTo>
                  <a:cubicBezTo>
                    <a:pt x="39611" y="5069"/>
                    <a:pt x="39608" y="5021"/>
                    <a:pt x="39557" y="4990"/>
                  </a:cubicBezTo>
                  <a:lnTo>
                    <a:pt x="38195" y="4205"/>
                  </a:lnTo>
                  <a:cubicBezTo>
                    <a:pt x="38169" y="4190"/>
                    <a:pt x="38134" y="4182"/>
                    <a:pt x="38098" y="4182"/>
                  </a:cubicBezTo>
                  <a:close/>
                  <a:moveTo>
                    <a:pt x="41757" y="4310"/>
                  </a:moveTo>
                  <a:cubicBezTo>
                    <a:pt x="41725" y="4310"/>
                    <a:pt x="41694" y="4317"/>
                    <a:pt x="41670" y="4331"/>
                  </a:cubicBezTo>
                  <a:lnTo>
                    <a:pt x="40495" y="5010"/>
                  </a:lnTo>
                  <a:cubicBezTo>
                    <a:pt x="40444" y="5038"/>
                    <a:pt x="40448" y="5086"/>
                    <a:pt x="40503" y="5120"/>
                  </a:cubicBezTo>
                  <a:lnTo>
                    <a:pt x="41861" y="5905"/>
                  </a:lnTo>
                  <a:cubicBezTo>
                    <a:pt x="41889" y="5921"/>
                    <a:pt x="41924" y="5929"/>
                    <a:pt x="41959" y="5929"/>
                  </a:cubicBezTo>
                  <a:cubicBezTo>
                    <a:pt x="41992" y="5929"/>
                    <a:pt x="42024" y="5922"/>
                    <a:pt x="42048" y="5908"/>
                  </a:cubicBezTo>
                  <a:lnTo>
                    <a:pt x="43226" y="5229"/>
                  </a:lnTo>
                  <a:cubicBezTo>
                    <a:pt x="43274" y="5199"/>
                    <a:pt x="43270" y="5151"/>
                    <a:pt x="43219" y="5120"/>
                  </a:cubicBezTo>
                  <a:lnTo>
                    <a:pt x="41857" y="4335"/>
                  </a:lnTo>
                  <a:cubicBezTo>
                    <a:pt x="41829" y="4319"/>
                    <a:pt x="41792" y="4310"/>
                    <a:pt x="41757" y="4310"/>
                  </a:cubicBezTo>
                  <a:close/>
                  <a:moveTo>
                    <a:pt x="28278" y="4885"/>
                  </a:moveTo>
                  <a:cubicBezTo>
                    <a:pt x="28245" y="4885"/>
                    <a:pt x="28213" y="4892"/>
                    <a:pt x="28188" y="4905"/>
                  </a:cubicBezTo>
                  <a:lnTo>
                    <a:pt x="27014" y="5584"/>
                  </a:lnTo>
                  <a:cubicBezTo>
                    <a:pt x="26963" y="5615"/>
                    <a:pt x="26967" y="5662"/>
                    <a:pt x="27018" y="5694"/>
                  </a:cubicBezTo>
                  <a:lnTo>
                    <a:pt x="28380" y="6478"/>
                  </a:lnTo>
                  <a:cubicBezTo>
                    <a:pt x="28407" y="6494"/>
                    <a:pt x="28443" y="6502"/>
                    <a:pt x="28477" y="6502"/>
                  </a:cubicBezTo>
                  <a:cubicBezTo>
                    <a:pt x="28510" y="6502"/>
                    <a:pt x="28542" y="6495"/>
                    <a:pt x="28567" y="6482"/>
                  </a:cubicBezTo>
                  <a:lnTo>
                    <a:pt x="29744" y="5803"/>
                  </a:lnTo>
                  <a:cubicBezTo>
                    <a:pt x="29793" y="5775"/>
                    <a:pt x="29789" y="5724"/>
                    <a:pt x="29738" y="5694"/>
                  </a:cubicBezTo>
                  <a:lnTo>
                    <a:pt x="28376" y="4908"/>
                  </a:lnTo>
                  <a:cubicBezTo>
                    <a:pt x="28348" y="4892"/>
                    <a:pt x="28313" y="4885"/>
                    <a:pt x="28278" y="4885"/>
                  </a:cubicBezTo>
                  <a:close/>
                  <a:moveTo>
                    <a:pt x="36376" y="5174"/>
                  </a:moveTo>
                  <a:cubicBezTo>
                    <a:pt x="36344" y="5174"/>
                    <a:pt x="36313" y="5180"/>
                    <a:pt x="36291" y="5195"/>
                  </a:cubicBezTo>
                  <a:lnTo>
                    <a:pt x="35114" y="5875"/>
                  </a:lnTo>
                  <a:cubicBezTo>
                    <a:pt x="35062" y="5902"/>
                    <a:pt x="35065" y="5949"/>
                    <a:pt x="35120" y="5980"/>
                  </a:cubicBezTo>
                  <a:lnTo>
                    <a:pt x="36478" y="6768"/>
                  </a:lnTo>
                  <a:cubicBezTo>
                    <a:pt x="36507" y="6784"/>
                    <a:pt x="36543" y="6792"/>
                    <a:pt x="36578" y="6792"/>
                  </a:cubicBezTo>
                  <a:cubicBezTo>
                    <a:pt x="36611" y="6792"/>
                    <a:pt x="36643" y="6785"/>
                    <a:pt x="36666" y="6772"/>
                  </a:cubicBezTo>
                  <a:lnTo>
                    <a:pt x="37844" y="6092"/>
                  </a:lnTo>
                  <a:cubicBezTo>
                    <a:pt x="37895" y="6062"/>
                    <a:pt x="37891" y="6014"/>
                    <a:pt x="37837" y="5984"/>
                  </a:cubicBezTo>
                  <a:lnTo>
                    <a:pt x="36478" y="5199"/>
                  </a:lnTo>
                  <a:cubicBezTo>
                    <a:pt x="36450" y="5182"/>
                    <a:pt x="36412" y="5174"/>
                    <a:pt x="36376" y="5174"/>
                  </a:cubicBezTo>
                  <a:close/>
                  <a:moveTo>
                    <a:pt x="32355" y="5253"/>
                  </a:moveTo>
                  <a:cubicBezTo>
                    <a:pt x="32322" y="5253"/>
                    <a:pt x="32290" y="5260"/>
                    <a:pt x="32267" y="5273"/>
                  </a:cubicBezTo>
                  <a:lnTo>
                    <a:pt x="31089" y="5952"/>
                  </a:lnTo>
                  <a:cubicBezTo>
                    <a:pt x="31039" y="5984"/>
                    <a:pt x="31042" y="6031"/>
                    <a:pt x="31096" y="6062"/>
                  </a:cubicBezTo>
                  <a:lnTo>
                    <a:pt x="32455" y="6847"/>
                  </a:lnTo>
                  <a:cubicBezTo>
                    <a:pt x="32483" y="6863"/>
                    <a:pt x="32519" y="6871"/>
                    <a:pt x="32554" y="6871"/>
                  </a:cubicBezTo>
                  <a:cubicBezTo>
                    <a:pt x="32587" y="6871"/>
                    <a:pt x="32619" y="6864"/>
                    <a:pt x="32642" y="6850"/>
                  </a:cubicBezTo>
                  <a:lnTo>
                    <a:pt x="33819" y="6171"/>
                  </a:lnTo>
                  <a:cubicBezTo>
                    <a:pt x="33871" y="6144"/>
                    <a:pt x="33868" y="6092"/>
                    <a:pt x="33813" y="6062"/>
                  </a:cubicBezTo>
                  <a:lnTo>
                    <a:pt x="32455" y="5277"/>
                  </a:lnTo>
                  <a:cubicBezTo>
                    <a:pt x="32427" y="5261"/>
                    <a:pt x="32390" y="5253"/>
                    <a:pt x="32355" y="5253"/>
                  </a:cubicBezTo>
                  <a:close/>
                  <a:moveTo>
                    <a:pt x="40039" y="5303"/>
                  </a:moveTo>
                  <a:cubicBezTo>
                    <a:pt x="40006" y="5303"/>
                    <a:pt x="39976" y="5310"/>
                    <a:pt x="39953" y="5325"/>
                  </a:cubicBezTo>
                  <a:lnTo>
                    <a:pt x="38775" y="6004"/>
                  </a:lnTo>
                  <a:cubicBezTo>
                    <a:pt x="38724" y="6031"/>
                    <a:pt x="38728" y="6079"/>
                    <a:pt x="38782" y="6110"/>
                  </a:cubicBezTo>
                  <a:lnTo>
                    <a:pt x="40141" y="6894"/>
                  </a:lnTo>
                  <a:cubicBezTo>
                    <a:pt x="40171" y="6911"/>
                    <a:pt x="40210" y="6920"/>
                    <a:pt x="40246" y="6920"/>
                  </a:cubicBezTo>
                  <a:cubicBezTo>
                    <a:pt x="40277" y="6920"/>
                    <a:pt x="40307" y="6914"/>
                    <a:pt x="40328" y="6902"/>
                  </a:cubicBezTo>
                  <a:lnTo>
                    <a:pt x="41506" y="6223"/>
                  </a:lnTo>
                  <a:cubicBezTo>
                    <a:pt x="41557" y="6192"/>
                    <a:pt x="41554" y="6144"/>
                    <a:pt x="41499" y="6113"/>
                  </a:cubicBezTo>
                  <a:lnTo>
                    <a:pt x="40141" y="5328"/>
                  </a:lnTo>
                  <a:cubicBezTo>
                    <a:pt x="40112" y="5312"/>
                    <a:pt x="40074" y="5303"/>
                    <a:pt x="40039" y="5303"/>
                  </a:cubicBezTo>
                  <a:close/>
                  <a:moveTo>
                    <a:pt x="43697" y="5433"/>
                  </a:moveTo>
                  <a:cubicBezTo>
                    <a:pt x="43667" y="5433"/>
                    <a:pt x="43637" y="5439"/>
                    <a:pt x="43615" y="5451"/>
                  </a:cubicBezTo>
                  <a:lnTo>
                    <a:pt x="42437" y="6133"/>
                  </a:lnTo>
                  <a:cubicBezTo>
                    <a:pt x="42387" y="6161"/>
                    <a:pt x="42390" y="6209"/>
                    <a:pt x="42445" y="6239"/>
                  </a:cubicBezTo>
                  <a:lnTo>
                    <a:pt x="43803" y="7025"/>
                  </a:lnTo>
                  <a:cubicBezTo>
                    <a:pt x="43832" y="7041"/>
                    <a:pt x="43869" y="7049"/>
                    <a:pt x="43905" y="7049"/>
                  </a:cubicBezTo>
                  <a:cubicBezTo>
                    <a:pt x="43937" y="7049"/>
                    <a:pt x="43968" y="7042"/>
                    <a:pt x="43990" y="7028"/>
                  </a:cubicBezTo>
                  <a:lnTo>
                    <a:pt x="45168" y="6349"/>
                  </a:lnTo>
                  <a:cubicBezTo>
                    <a:pt x="45219" y="6321"/>
                    <a:pt x="45216" y="6274"/>
                    <a:pt x="45161" y="6243"/>
                  </a:cubicBezTo>
                  <a:lnTo>
                    <a:pt x="43800" y="5458"/>
                  </a:lnTo>
                  <a:cubicBezTo>
                    <a:pt x="43772" y="5441"/>
                    <a:pt x="43734" y="5433"/>
                    <a:pt x="43697" y="5433"/>
                  </a:cubicBezTo>
                  <a:close/>
                  <a:moveTo>
                    <a:pt x="45419" y="4440"/>
                  </a:moveTo>
                  <a:cubicBezTo>
                    <a:pt x="45387" y="4440"/>
                    <a:pt x="45356" y="4447"/>
                    <a:pt x="45332" y="4462"/>
                  </a:cubicBezTo>
                  <a:lnTo>
                    <a:pt x="44158" y="5141"/>
                  </a:lnTo>
                  <a:cubicBezTo>
                    <a:pt x="44107" y="5168"/>
                    <a:pt x="44110" y="5215"/>
                    <a:pt x="44165" y="5246"/>
                  </a:cubicBezTo>
                  <a:lnTo>
                    <a:pt x="47465" y="7154"/>
                  </a:lnTo>
                  <a:cubicBezTo>
                    <a:pt x="47494" y="7170"/>
                    <a:pt x="47531" y="7179"/>
                    <a:pt x="47567" y="7179"/>
                  </a:cubicBezTo>
                  <a:cubicBezTo>
                    <a:pt x="47599" y="7179"/>
                    <a:pt x="47630" y="7172"/>
                    <a:pt x="47653" y="7157"/>
                  </a:cubicBezTo>
                  <a:lnTo>
                    <a:pt x="48830" y="6478"/>
                  </a:lnTo>
                  <a:cubicBezTo>
                    <a:pt x="48881" y="6451"/>
                    <a:pt x="48878" y="6403"/>
                    <a:pt x="48823" y="6373"/>
                  </a:cubicBezTo>
                  <a:lnTo>
                    <a:pt x="45520" y="4465"/>
                  </a:lnTo>
                  <a:cubicBezTo>
                    <a:pt x="45491" y="4449"/>
                    <a:pt x="45454" y="4440"/>
                    <a:pt x="45419" y="4440"/>
                  </a:cubicBezTo>
                  <a:close/>
                  <a:moveTo>
                    <a:pt x="26557" y="5877"/>
                  </a:moveTo>
                  <a:cubicBezTo>
                    <a:pt x="26524" y="5877"/>
                    <a:pt x="26492" y="5884"/>
                    <a:pt x="26468" y="5898"/>
                  </a:cubicBezTo>
                  <a:lnTo>
                    <a:pt x="25294" y="6577"/>
                  </a:lnTo>
                  <a:cubicBezTo>
                    <a:pt x="25243" y="6604"/>
                    <a:pt x="25247" y="6653"/>
                    <a:pt x="25301" y="6686"/>
                  </a:cubicBezTo>
                  <a:lnTo>
                    <a:pt x="26660" y="7472"/>
                  </a:lnTo>
                  <a:cubicBezTo>
                    <a:pt x="26687" y="7487"/>
                    <a:pt x="26724" y="7495"/>
                    <a:pt x="26759" y="7495"/>
                  </a:cubicBezTo>
                  <a:cubicBezTo>
                    <a:pt x="26792" y="7495"/>
                    <a:pt x="26824" y="7488"/>
                    <a:pt x="26847" y="7475"/>
                  </a:cubicBezTo>
                  <a:lnTo>
                    <a:pt x="28024" y="6796"/>
                  </a:lnTo>
                  <a:cubicBezTo>
                    <a:pt x="28073" y="6765"/>
                    <a:pt x="28073" y="6717"/>
                    <a:pt x="28018" y="6686"/>
                  </a:cubicBezTo>
                  <a:lnTo>
                    <a:pt x="26656" y="5902"/>
                  </a:lnTo>
                  <a:cubicBezTo>
                    <a:pt x="26629" y="5885"/>
                    <a:pt x="26593" y="5877"/>
                    <a:pt x="26557" y="5877"/>
                  </a:cubicBezTo>
                  <a:close/>
                  <a:moveTo>
                    <a:pt x="30634" y="6245"/>
                  </a:moveTo>
                  <a:cubicBezTo>
                    <a:pt x="30602" y="6245"/>
                    <a:pt x="30571" y="6252"/>
                    <a:pt x="30547" y="6267"/>
                  </a:cubicBezTo>
                  <a:lnTo>
                    <a:pt x="29369" y="6946"/>
                  </a:lnTo>
                  <a:cubicBezTo>
                    <a:pt x="29322" y="6973"/>
                    <a:pt x="29325" y="7025"/>
                    <a:pt x="29376" y="7055"/>
                  </a:cubicBezTo>
                  <a:lnTo>
                    <a:pt x="30738" y="7840"/>
                  </a:lnTo>
                  <a:cubicBezTo>
                    <a:pt x="30766" y="7856"/>
                    <a:pt x="30802" y="7864"/>
                    <a:pt x="30836" y="7864"/>
                  </a:cubicBezTo>
                  <a:cubicBezTo>
                    <a:pt x="30869" y="7864"/>
                    <a:pt x="30901" y="7857"/>
                    <a:pt x="30926" y="7844"/>
                  </a:cubicBezTo>
                  <a:lnTo>
                    <a:pt x="32099" y="7165"/>
                  </a:lnTo>
                  <a:cubicBezTo>
                    <a:pt x="32151" y="7134"/>
                    <a:pt x="32148" y="7086"/>
                    <a:pt x="32093" y="7055"/>
                  </a:cubicBezTo>
                  <a:lnTo>
                    <a:pt x="30735" y="6270"/>
                  </a:lnTo>
                  <a:cubicBezTo>
                    <a:pt x="30706" y="6254"/>
                    <a:pt x="30669" y="6245"/>
                    <a:pt x="30634" y="6245"/>
                  </a:cubicBezTo>
                  <a:close/>
                  <a:moveTo>
                    <a:pt x="38320" y="6295"/>
                  </a:moveTo>
                  <a:cubicBezTo>
                    <a:pt x="38288" y="6295"/>
                    <a:pt x="38257" y="6302"/>
                    <a:pt x="38233" y="6314"/>
                  </a:cubicBezTo>
                  <a:lnTo>
                    <a:pt x="37055" y="6994"/>
                  </a:lnTo>
                  <a:cubicBezTo>
                    <a:pt x="37007" y="7025"/>
                    <a:pt x="37011" y="7072"/>
                    <a:pt x="37062" y="7103"/>
                  </a:cubicBezTo>
                  <a:lnTo>
                    <a:pt x="38424" y="7888"/>
                  </a:lnTo>
                  <a:cubicBezTo>
                    <a:pt x="38451" y="7904"/>
                    <a:pt x="38488" y="7913"/>
                    <a:pt x="38524" y="7913"/>
                  </a:cubicBezTo>
                  <a:cubicBezTo>
                    <a:pt x="38556" y="7913"/>
                    <a:pt x="38587" y="7906"/>
                    <a:pt x="38611" y="7891"/>
                  </a:cubicBezTo>
                  <a:lnTo>
                    <a:pt x="39786" y="7212"/>
                  </a:lnTo>
                  <a:cubicBezTo>
                    <a:pt x="39837" y="7185"/>
                    <a:pt x="39833" y="7137"/>
                    <a:pt x="39779" y="7107"/>
                  </a:cubicBezTo>
                  <a:lnTo>
                    <a:pt x="38420" y="6321"/>
                  </a:lnTo>
                  <a:cubicBezTo>
                    <a:pt x="38392" y="6303"/>
                    <a:pt x="38355" y="6295"/>
                    <a:pt x="38320" y="6295"/>
                  </a:cubicBezTo>
                  <a:close/>
                  <a:moveTo>
                    <a:pt x="34296" y="6375"/>
                  </a:moveTo>
                  <a:cubicBezTo>
                    <a:pt x="34264" y="6375"/>
                    <a:pt x="34233" y="6382"/>
                    <a:pt x="34209" y="6396"/>
                  </a:cubicBezTo>
                  <a:lnTo>
                    <a:pt x="33031" y="7075"/>
                  </a:lnTo>
                  <a:cubicBezTo>
                    <a:pt x="32984" y="7103"/>
                    <a:pt x="32987" y="7151"/>
                    <a:pt x="33038" y="7185"/>
                  </a:cubicBezTo>
                  <a:lnTo>
                    <a:pt x="34400" y="7970"/>
                  </a:lnTo>
                  <a:cubicBezTo>
                    <a:pt x="34426" y="7986"/>
                    <a:pt x="34462" y="7993"/>
                    <a:pt x="34497" y="7993"/>
                  </a:cubicBezTo>
                  <a:cubicBezTo>
                    <a:pt x="34530" y="7993"/>
                    <a:pt x="34563" y="7986"/>
                    <a:pt x="34588" y="7973"/>
                  </a:cubicBezTo>
                  <a:lnTo>
                    <a:pt x="35762" y="7294"/>
                  </a:lnTo>
                  <a:cubicBezTo>
                    <a:pt x="35813" y="7263"/>
                    <a:pt x="35810" y="7216"/>
                    <a:pt x="35755" y="7185"/>
                  </a:cubicBezTo>
                  <a:lnTo>
                    <a:pt x="34397" y="6400"/>
                  </a:lnTo>
                  <a:cubicBezTo>
                    <a:pt x="34368" y="6384"/>
                    <a:pt x="34332" y="6375"/>
                    <a:pt x="34296" y="6375"/>
                  </a:cubicBezTo>
                  <a:close/>
                  <a:moveTo>
                    <a:pt x="41984" y="6424"/>
                  </a:moveTo>
                  <a:cubicBezTo>
                    <a:pt x="41951" y="6424"/>
                    <a:pt x="41920" y="6431"/>
                    <a:pt x="41895" y="6444"/>
                  </a:cubicBezTo>
                  <a:lnTo>
                    <a:pt x="40717" y="7124"/>
                  </a:lnTo>
                  <a:cubicBezTo>
                    <a:pt x="40670" y="7154"/>
                    <a:pt x="40670" y="7202"/>
                    <a:pt x="40725" y="7233"/>
                  </a:cubicBezTo>
                  <a:lnTo>
                    <a:pt x="42086" y="8017"/>
                  </a:lnTo>
                  <a:cubicBezTo>
                    <a:pt x="42113" y="8034"/>
                    <a:pt x="42150" y="8042"/>
                    <a:pt x="42185" y="8042"/>
                  </a:cubicBezTo>
                  <a:cubicBezTo>
                    <a:pt x="42218" y="8042"/>
                    <a:pt x="42250" y="8035"/>
                    <a:pt x="42274" y="8021"/>
                  </a:cubicBezTo>
                  <a:lnTo>
                    <a:pt x="43448" y="7342"/>
                  </a:lnTo>
                  <a:cubicBezTo>
                    <a:pt x="43499" y="7315"/>
                    <a:pt x="43496" y="7267"/>
                    <a:pt x="43441" y="7236"/>
                  </a:cubicBezTo>
                  <a:lnTo>
                    <a:pt x="42083" y="6448"/>
                  </a:lnTo>
                  <a:cubicBezTo>
                    <a:pt x="42054" y="6432"/>
                    <a:pt x="42019" y="6424"/>
                    <a:pt x="41984" y="6424"/>
                  </a:cubicBezTo>
                  <a:close/>
                  <a:moveTo>
                    <a:pt x="45646" y="6554"/>
                  </a:moveTo>
                  <a:cubicBezTo>
                    <a:pt x="45613" y="6554"/>
                    <a:pt x="45581" y="6561"/>
                    <a:pt x="45557" y="6574"/>
                  </a:cubicBezTo>
                  <a:lnTo>
                    <a:pt x="44380" y="7253"/>
                  </a:lnTo>
                  <a:cubicBezTo>
                    <a:pt x="44332" y="7283"/>
                    <a:pt x="44332" y="7332"/>
                    <a:pt x="44386" y="7362"/>
                  </a:cubicBezTo>
                  <a:lnTo>
                    <a:pt x="45748" y="8148"/>
                  </a:lnTo>
                  <a:cubicBezTo>
                    <a:pt x="45775" y="8164"/>
                    <a:pt x="45812" y="8172"/>
                    <a:pt x="45848" y="8172"/>
                  </a:cubicBezTo>
                  <a:cubicBezTo>
                    <a:pt x="45880" y="8172"/>
                    <a:pt x="45912" y="8165"/>
                    <a:pt x="45936" y="8151"/>
                  </a:cubicBezTo>
                  <a:lnTo>
                    <a:pt x="47110" y="7472"/>
                  </a:lnTo>
                  <a:cubicBezTo>
                    <a:pt x="47161" y="7444"/>
                    <a:pt x="47158" y="7393"/>
                    <a:pt x="47103" y="7362"/>
                  </a:cubicBezTo>
                  <a:lnTo>
                    <a:pt x="45745" y="6577"/>
                  </a:lnTo>
                  <a:cubicBezTo>
                    <a:pt x="45717" y="6561"/>
                    <a:pt x="45681" y="6554"/>
                    <a:pt x="45646" y="6554"/>
                  </a:cubicBezTo>
                  <a:close/>
                  <a:moveTo>
                    <a:pt x="24457" y="7088"/>
                  </a:moveTo>
                  <a:cubicBezTo>
                    <a:pt x="24425" y="7088"/>
                    <a:pt x="24393" y="7095"/>
                    <a:pt x="24369" y="7110"/>
                  </a:cubicBezTo>
                  <a:lnTo>
                    <a:pt x="23196" y="7789"/>
                  </a:lnTo>
                  <a:cubicBezTo>
                    <a:pt x="23144" y="7816"/>
                    <a:pt x="23147" y="7868"/>
                    <a:pt x="23202" y="7898"/>
                  </a:cubicBezTo>
                  <a:lnTo>
                    <a:pt x="24560" y="8683"/>
                  </a:lnTo>
                  <a:cubicBezTo>
                    <a:pt x="24588" y="8699"/>
                    <a:pt x="24625" y="8707"/>
                    <a:pt x="24660" y="8707"/>
                  </a:cubicBezTo>
                  <a:cubicBezTo>
                    <a:pt x="24693" y="8707"/>
                    <a:pt x="24725" y="8700"/>
                    <a:pt x="24748" y="8687"/>
                  </a:cubicBezTo>
                  <a:lnTo>
                    <a:pt x="25926" y="8008"/>
                  </a:lnTo>
                  <a:cubicBezTo>
                    <a:pt x="25973" y="7976"/>
                    <a:pt x="25973" y="7929"/>
                    <a:pt x="25919" y="7898"/>
                  </a:cubicBezTo>
                  <a:lnTo>
                    <a:pt x="24557" y="7113"/>
                  </a:lnTo>
                  <a:cubicBezTo>
                    <a:pt x="24530" y="7097"/>
                    <a:pt x="24493" y="7088"/>
                    <a:pt x="24457" y="7088"/>
                  </a:cubicBezTo>
                  <a:close/>
                  <a:moveTo>
                    <a:pt x="28915" y="7239"/>
                  </a:moveTo>
                  <a:cubicBezTo>
                    <a:pt x="28883" y="7239"/>
                    <a:pt x="28851" y="7245"/>
                    <a:pt x="28827" y="7260"/>
                  </a:cubicBezTo>
                  <a:lnTo>
                    <a:pt x="27652" y="7939"/>
                  </a:lnTo>
                  <a:cubicBezTo>
                    <a:pt x="27602" y="7967"/>
                    <a:pt x="27605" y="8014"/>
                    <a:pt x="27660" y="8045"/>
                  </a:cubicBezTo>
                  <a:lnTo>
                    <a:pt x="29018" y="8830"/>
                  </a:lnTo>
                  <a:cubicBezTo>
                    <a:pt x="29047" y="8848"/>
                    <a:pt x="29084" y="8857"/>
                    <a:pt x="29120" y="8857"/>
                  </a:cubicBezTo>
                  <a:cubicBezTo>
                    <a:pt x="29152" y="8857"/>
                    <a:pt x="29183" y="8850"/>
                    <a:pt x="29205" y="8837"/>
                  </a:cubicBezTo>
                  <a:lnTo>
                    <a:pt x="30383" y="8157"/>
                  </a:lnTo>
                  <a:cubicBezTo>
                    <a:pt x="30431" y="8127"/>
                    <a:pt x="30431" y="8079"/>
                    <a:pt x="30376" y="8049"/>
                  </a:cubicBezTo>
                  <a:lnTo>
                    <a:pt x="29015" y="7263"/>
                  </a:lnTo>
                  <a:cubicBezTo>
                    <a:pt x="28987" y="7247"/>
                    <a:pt x="28951" y="7239"/>
                    <a:pt x="28915" y="7239"/>
                  </a:cubicBezTo>
                  <a:close/>
                  <a:moveTo>
                    <a:pt x="32577" y="7368"/>
                  </a:moveTo>
                  <a:cubicBezTo>
                    <a:pt x="32545" y="7368"/>
                    <a:pt x="32513" y="7375"/>
                    <a:pt x="32488" y="7390"/>
                  </a:cubicBezTo>
                  <a:lnTo>
                    <a:pt x="31315" y="8069"/>
                  </a:lnTo>
                  <a:cubicBezTo>
                    <a:pt x="31264" y="8096"/>
                    <a:pt x="31267" y="8144"/>
                    <a:pt x="31321" y="8175"/>
                  </a:cubicBezTo>
                  <a:lnTo>
                    <a:pt x="32680" y="8959"/>
                  </a:lnTo>
                  <a:cubicBezTo>
                    <a:pt x="32710" y="8976"/>
                    <a:pt x="32747" y="8985"/>
                    <a:pt x="32784" y="8985"/>
                  </a:cubicBezTo>
                  <a:cubicBezTo>
                    <a:pt x="32815" y="8985"/>
                    <a:pt x="32844" y="8979"/>
                    <a:pt x="32868" y="8967"/>
                  </a:cubicBezTo>
                  <a:lnTo>
                    <a:pt x="34045" y="8287"/>
                  </a:lnTo>
                  <a:cubicBezTo>
                    <a:pt x="34093" y="8257"/>
                    <a:pt x="34090" y="8209"/>
                    <a:pt x="34038" y="8178"/>
                  </a:cubicBezTo>
                  <a:lnTo>
                    <a:pt x="32677" y="7393"/>
                  </a:lnTo>
                  <a:cubicBezTo>
                    <a:pt x="32650" y="7377"/>
                    <a:pt x="32613" y="7368"/>
                    <a:pt x="32577" y="7368"/>
                  </a:cubicBezTo>
                  <a:close/>
                  <a:moveTo>
                    <a:pt x="40264" y="7418"/>
                  </a:moveTo>
                  <a:cubicBezTo>
                    <a:pt x="40232" y="7418"/>
                    <a:pt x="40200" y="7424"/>
                    <a:pt x="40175" y="7437"/>
                  </a:cubicBezTo>
                  <a:lnTo>
                    <a:pt x="39000" y="8117"/>
                  </a:lnTo>
                  <a:cubicBezTo>
                    <a:pt x="38950" y="8148"/>
                    <a:pt x="38953" y="8195"/>
                    <a:pt x="39008" y="8225"/>
                  </a:cubicBezTo>
                  <a:lnTo>
                    <a:pt x="40366" y="9011"/>
                  </a:lnTo>
                  <a:cubicBezTo>
                    <a:pt x="40394" y="9027"/>
                    <a:pt x="40429" y="9034"/>
                    <a:pt x="40464" y="9034"/>
                  </a:cubicBezTo>
                  <a:cubicBezTo>
                    <a:pt x="40497" y="9034"/>
                    <a:pt x="40529" y="9027"/>
                    <a:pt x="40553" y="9014"/>
                  </a:cubicBezTo>
                  <a:lnTo>
                    <a:pt x="41731" y="8335"/>
                  </a:lnTo>
                  <a:cubicBezTo>
                    <a:pt x="41779" y="8307"/>
                    <a:pt x="41776" y="8257"/>
                    <a:pt x="41724" y="8225"/>
                  </a:cubicBezTo>
                  <a:lnTo>
                    <a:pt x="40363" y="7441"/>
                  </a:lnTo>
                  <a:cubicBezTo>
                    <a:pt x="40334" y="7425"/>
                    <a:pt x="40299" y="7418"/>
                    <a:pt x="40264" y="7418"/>
                  </a:cubicBezTo>
                  <a:close/>
                  <a:moveTo>
                    <a:pt x="22738" y="8082"/>
                  </a:moveTo>
                  <a:cubicBezTo>
                    <a:pt x="22706" y="8082"/>
                    <a:pt x="22675" y="8088"/>
                    <a:pt x="22652" y="8103"/>
                  </a:cubicBezTo>
                  <a:lnTo>
                    <a:pt x="21475" y="8782"/>
                  </a:lnTo>
                  <a:cubicBezTo>
                    <a:pt x="21424" y="8810"/>
                    <a:pt x="21427" y="8857"/>
                    <a:pt x="21482" y="8888"/>
                  </a:cubicBezTo>
                  <a:lnTo>
                    <a:pt x="22843" y="9673"/>
                  </a:lnTo>
                  <a:cubicBezTo>
                    <a:pt x="22870" y="9691"/>
                    <a:pt x="22907" y="9700"/>
                    <a:pt x="22943" y="9700"/>
                  </a:cubicBezTo>
                  <a:cubicBezTo>
                    <a:pt x="22975" y="9700"/>
                    <a:pt x="23007" y="9693"/>
                    <a:pt x="23032" y="9679"/>
                  </a:cubicBezTo>
                  <a:lnTo>
                    <a:pt x="24205" y="9000"/>
                  </a:lnTo>
                  <a:cubicBezTo>
                    <a:pt x="24256" y="8970"/>
                    <a:pt x="24253" y="8922"/>
                    <a:pt x="24199" y="8891"/>
                  </a:cubicBezTo>
                  <a:lnTo>
                    <a:pt x="22840" y="8107"/>
                  </a:lnTo>
                  <a:cubicBezTo>
                    <a:pt x="22811" y="8090"/>
                    <a:pt x="22774" y="8082"/>
                    <a:pt x="22738" y="8082"/>
                  </a:cubicBezTo>
                  <a:close/>
                  <a:moveTo>
                    <a:pt x="30858" y="8360"/>
                  </a:moveTo>
                  <a:cubicBezTo>
                    <a:pt x="30826" y="8360"/>
                    <a:pt x="30795" y="8367"/>
                    <a:pt x="30772" y="8379"/>
                  </a:cubicBezTo>
                  <a:lnTo>
                    <a:pt x="29594" y="9059"/>
                  </a:lnTo>
                  <a:cubicBezTo>
                    <a:pt x="29544" y="9090"/>
                    <a:pt x="29547" y="9137"/>
                    <a:pt x="29601" y="9167"/>
                  </a:cubicBezTo>
                  <a:lnTo>
                    <a:pt x="30960" y="9953"/>
                  </a:lnTo>
                  <a:cubicBezTo>
                    <a:pt x="30988" y="9969"/>
                    <a:pt x="31026" y="9977"/>
                    <a:pt x="31062" y="9977"/>
                  </a:cubicBezTo>
                  <a:cubicBezTo>
                    <a:pt x="31094" y="9977"/>
                    <a:pt x="31125" y="9971"/>
                    <a:pt x="31148" y="9956"/>
                  </a:cubicBezTo>
                  <a:lnTo>
                    <a:pt x="32325" y="9277"/>
                  </a:lnTo>
                  <a:cubicBezTo>
                    <a:pt x="32376" y="9249"/>
                    <a:pt x="32373" y="9202"/>
                    <a:pt x="32318" y="9172"/>
                  </a:cubicBezTo>
                  <a:lnTo>
                    <a:pt x="30960" y="8386"/>
                  </a:lnTo>
                  <a:cubicBezTo>
                    <a:pt x="30931" y="8368"/>
                    <a:pt x="30894" y="8360"/>
                    <a:pt x="30858" y="8360"/>
                  </a:cubicBezTo>
                  <a:close/>
                  <a:moveTo>
                    <a:pt x="43927" y="7547"/>
                  </a:moveTo>
                  <a:cubicBezTo>
                    <a:pt x="43894" y="7547"/>
                    <a:pt x="43862" y="7554"/>
                    <a:pt x="43837" y="7567"/>
                  </a:cubicBezTo>
                  <a:lnTo>
                    <a:pt x="40943" y="9240"/>
                  </a:lnTo>
                  <a:cubicBezTo>
                    <a:pt x="40892" y="9267"/>
                    <a:pt x="40895" y="9315"/>
                    <a:pt x="40950" y="9345"/>
                  </a:cubicBezTo>
                  <a:lnTo>
                    <a:pt x="42308" y="10134"/>
                  </a:lnTo>
                  <a:cubicBezTo>
                    <a:pt x="42336" y="10150"/>
                    <a:pt x="42372" y="10157"/>
                    <a:pt x="42407" y="10157"/>
                  </a:cubicBezTo>
                  <a:cubicBezTo>
                    <a:pt x="42441" y="10157"/>
                    <a:pt x="42472" y="10150"/>
                    <a:pt x="42496" y="10137"/>
                  </a:cubicBezTo>
                  <a:lnTo>
                    <a:pt x="45394" y="8465"/>
                  </a:lnTo>
                  <a:cubicBezTo>
                    <a:pt x="45441" y="8434"/>
                    <a:pt x="45438" y="8386"/>
                    <a:pt x="45386" y="8356"/>
                  </a:cubicBezTo>
                  <a:lnTo>
                    <a:pt x="44025" y="7570"/>
                  </a:lnTo>
                  <a:cubicBezTo>
                    <a:pt x="43997" y="7555"/>
                    <a:pt x="43961" y="7547"/>
                    <a:pt x="43927" y="7547"/>
                  </a:cubicBezTo>
                  <a:close/>
                  <a:moveTo>
                    <a:pt x="26833" y="8440"/>
                  </a:moveTo>
                  <a:cubicBezTo>
                    <a:pt x="26801" y="8440"/>
                    <a:pt x="26770" y="8447"/>
                    <a:pt x="26748" y="8461"/>
                  </a:cubicBezTo>
                  <a:lnTo>
                    <a:pt x="24755" y="9611"/>
                  </a:lnTo>
                  <a:cubicBezTo>
                    <a:pt x="24707" y="9638"/>
                    <a:pt x="24711" y="9687"/>
                    <a:pt x="24762" y="9717"/>
                  </a:cubicBezTo>
                  <a:lnTo>
                    <a:pt x="26124" y="10503"/>
                  </a:lnTo>
                  <a:cubicBezTo>
                    <a:pt x="26152" y="10519"/>
                    <a:pt x="26189" y="10527"/>
                    <a:pt x="26224" y="10527"/>
                  </a:cubicBezTo>
                  <a:cubicBezTo>
                    <a:pt x="26256" y="10527"/>
                    <a:pt x="26287" y="10520"/>
                    <a:pt x="26311" y="10506"/>
                  </a:cubicBezTo>
                  <a:lnTo>
                    <a:pt x="28301" y="9359"/>
                  </a:lnTo>
                  <a:cubicBezTo>
                    <a:pt x="28352" y="9328"/>
                    <a:pt x="28349" y="9281"/>
                    <a:pt x="28295" y="9249"/>
                  </a:cubicBezTo>
                  <a:lnTo>
                    <a:pt x="26936" y="8465"/>
                  </a:lnTo>
                  <a:cubicBezTo>
                    <a:pt x="26907" y="8449"/>
                    <a:pt x="26869" y="8440"/>
                    <a:pt x="26833" y="8440"/>
                  </a:cubicBezTo>
                  <a:close/>
                  <a:moveTo>
                    <a:pt x="21019" y="9075"/>
                  </a:moveTo>
                  <a:cubicBezTo>
                    <a:pt x="20988" y="9075"/>
                    <a:pt x="20957" y="9082"/>
                    <a:pt x="20932" y="9096"/>
                  </a:cubicBezTo>
                  <a:lnTo>
                    <a:pt x="19755" y="9772"/>
                  </a:lnTo>
                  <a:cubicBezTo>
                    <a:pt x="19707" y="9802"/>
                    <a:pt x="19710" y="9851"/>
                    <a:pt x="19762" y="9881"/>
                  </a:cubicBezTo>
                  <a:lnTo>
                    <a:pt x="21123" y="10666"/>
                  </a:lnTo>
                  <a:cubicBezTo>
                    <a:pt x="21152" y="10682"/>
                    <a:pt x="21188" y="10691"/>
                    <a:pt x="21224" y="10691"/>
                  </a:cubicBezTo>
                  <a:cubicBezTo>
                    <a:pt x="21256" y="10691"/>
                    <a:pt x="21287" y="10684"/>
                    <a:pt x="21312" y="10670"/>
                  </a:cubicBezTo>
                  <a:lnTo>
                    <a:pt x="22485" y="9991"/>
                  </a:lnTo>
                  <a:cubicBezTo>
                    <a:pt x="22536" y="9963"/>
                    <a:pt x="22533" y="9915"/>
                    <a:pt x="22482" y="9884"/>
                  </a:cubicBezTo>
                  <a:lnTo>
                    <a:pt x="21120" y="9099"/>
                  </a:lnTo>
                  <a:cubicBezTo>
                    <a:pt x="21091" y="9083"/>
                    <a:pt x="21055" y="9075"/>
                    <a:pt x="21019" y="9075"/>
                  </a:cubicBezTo>
                  <a:close/>
                  <a:moveTo>
                    <a:pt x="36462" y="9611"/>
                  </a:moveTo>
                  <a:cubicBezTo>
                    <a:pt x="36430" y="9611"/>
                    <a:pt x="36399" y="9618"/>
                    <a:pt x="36376" y="9632"/>
                  </a:cubicBezTo>
                  <a:lnTo>
                    <a:pt x="35199" y="10311"/>
                  </a:lnTo>
                  <a:cubicBezTo>
                    <a:pt x="35151" y="10339"/>
                    <a:pt x="35151" y="10390"/>
                    <a:pt x="35205" y="10421"/>
                  </a:cubicBezTo>
                  <a:lnTo>
                    <a:pt x="36568" y="11205"/>
                  </a:lnTo>
                  <a:cubicBezTo>
                    <a:pt x="36594" y="11221"/>
                    <a:pt x="36629" y="11229"/>
                    <a:pt x="36664" y="11229"/>
                  </a:cubicBezTo>
                  <a:cubicBezTo>
                    <a:pt x="36697" y="11229"/>
                    <a:pt x="36730" y="11222"/>
                    <a:pt x="36755" y="11209"/>
                  </a:cubicBezTo>
                  <a:lnTo>
                    <a:pt x="37929" y="10530"/>
                  </a:lnTo>
                  <a:cubicBezTo>
                    <a:pt x="37981" y="10499"/>
                    <a:pt x="37976" y="10451"/>
                    <a:pt x="37922" y="10421"/>
                  </a:cubicBezTo>
                  <a:lnTo>
                    <a:pt x="36564" y="9635"/>
                  </a:lnTo>
                  <a:cubicBezTo>
                    <a:pt x="36535" y="9619"/>
                    <a:pt x="36498" y="9611"/>
                    <a:pt x="36462" y="9611"/>
                  </a:cubicBezTo>
                  <a:close/>
                  <a:moveTo>
                    <a:pt x="40123" y="9740"/>
                  </a:moveTo>
                  <a:cubicBezTo>
                    <a:pt x="40091" y="9740"/>
                    <a:pt x="40061" y="9747"/>
                    <a:pt x="40038" y="9761"/>
                  </a:cubicBezTo>
                  <a:lnTo>
                    <a:pt x="38861" y="10441"/>
                  </a:lnTo>
                  <a:cubicBezTo>
                    <a:pt x="38810" y="10468"/>
                    <a:pt x="38813" y="10516"/>
                    <a:pt x="38868" y="10550"/>
                  </a:cubicBezTo>
                  <a:lnTo>
                    <a:pt x="40229" y="11335"/>
                  </a:lnTo>
                  <a:cubicBezTo>
                    <a:pt x="40256" y="11351"/>
                    <a:pt x="40291" y="11359"/>
                    <a:pt x="40326" y="11359"/>
                  </a:cubicBezTo>
                  <a:cubicBezTo>
                    <a:pt x="40359" y="11359"/>
                    <a:pt x="40392" y="11352"/>
                    <a:pt x="40417" y="11338"/>
                  </a:cubicBezTo>
                  <a:lnTo>
                    <a:pt x="41591" y="10659"/>
                  </a:lnTo>
                  <a:cubicBezTo>
                    <a:pt x="41642" y="10629"/>
                    <a:pt x="41639" y="10580"/>
                    <a:pt x="41585" y="10550"/>
                  </a:cubicBezTo>
                  <a:lnTo>
                    <a:pt x="40226" y="9765"/>
                  </a:lnTo>
                  <a:cubicBezTo>
                    <a:pt x="40197" y="9749"/>
                    <a:pt x="40160" y="9740"/>
                    <a:pt x="40123" y="9740"/>
                  </a:cubicBezTo>
                  <a:close/>
                  <a:moveTo>
                    <a:pt x="24303" y="9902"/>
                  </a:moveTo>
                  <a:cubicBezTo>
                    <a:pt x="24270" y="9902"/>
                    <a:pt x="24237" y="9909"/>
                    <a:pt x="24212" y="9922"/>
                  </a:cubicBezTo>
                  <a:lnTo>
                    <a:pt x="23038" y="10601"/>
                  </a:lnTo>
                  <a:cubicBezTo>
                    <a:pt x="22987" y="10632"/>
                    <a:pt x="22991" y="10680"/>
                    <a:pt x="23045" y="10711"/>
                  </a:cubicBezTo>
                  <a:lnTo>
                    <a:pt x="24404" y="11495"/>
                  </a:lnTo>
                  <a:cubicBezTo>
                    <a:pt x="24432" y="11512"/>
                    <a:pt x="24469" y="11520"/>
                    <a:pt x="24505" y="11520"/>
                  </a:cubicBezTo>
                  <a:cubicBezTo>
                    <a:pt x="24537" y="11520"/>
                    <a:pt x="24568" y="11513"/>
                    <a:pt x="24591" y="11499"/>
                  </a:cubicBezTo>
                  <a:lnTo>
                    <a:pt x="25768" y="10820"/>
                  </a:lnTo>
                  <a:cubicBezTo>
                    <a:pt x="25817" y="10793"/>
                    <a:pt x="25817" y="10744"/>
                    <a:pt x="25762" y="10714"/>
                  </a:cubicBezTo>
                  <a:lnTo>
                    <a:pt x="24400" y="9925"/>
                  </a:lnTo>
                  <a:cubicBezTo>
                    <a:pt x="24374" y="9910"/>
                    <a:pt x="24338" y="9902"/>
                    <a:pt x="24303" y="9902"/>
                  </a:cubicBezTo>
                  <a:close/>
                  <a:moveTo>
                    <a:pt x="19303" y="10066"/>
                  </a:moveTo>
                  <a:cubicBezTo>
                    <a:pt x="19270" y="10066"/>
                    <a:pt x="19237" y="10073"/>
                    <a:pt x="19212" y="10086"/>
                  </a:cubicBezTo>
                  <a:lnTo>
                    <a:pt x="18038" y="10765"/>
                  </a:lnTo>
                  <a:cubicBezTo>
                    <a:pt x="17987" y="10796"/>
                    <a:pt x="17990" y="10843"/>
                    <a:pt x="18045" y="10875"/>
                  </a:cubicBezTo>
                  <a:lnTo>
                    <a:pt x="19403" y="11659"/>
                  </a:lnTo>
                  <a:cubicBezTo>
                    <a:pt x="19432" y="11676"/>
                    <a:pt x="19469" y="11684"/>
                    <a:pt x="19505" y="11684"/>
                  </a:cubicBezTo>
                  <a:cubicBezTo>
                    <a:pt x="19537" y="11684"/>
                    <a:pt x="19569" y="11677"/>
                    <a:pt x="19591" y="11662"/>
                  </a:cubicBezTo>
                  <a:lnTo>
                    <a:pt x="20768" y="10983"/>
                  </a:lnTo>
                  <a:cubicBezTo>
                    <a:pt x="20816" y="10956"/>
                    <a:pt x="20816" y="10908"/>
                    <a:pt x="20762" y="10878"/>
                  </a:cubicBezTo>
                  <a:lnTo>
                    <a:pt x="19400" y="10089"/>
                  </a:lnTo>
                  <a:cubicBezTo>
                    <a:pt x="19374" y="10073"/>
                    <a:pt x="19338" y="10066"/>
                    <a:pt x="19303" y="10066"/>
                  </a:cubicBezTo>
                  <a:close/>
                  <a:moveTo>
                    <a:pt x="26876" y="10658"/>
                  </a:moveTo>
                  <a:cubicBezTo>
                    <a:pt x="26845" y="10658"/>
                    <a:pt x="26813" y="10665"/>
                    <a:pt x="26789" y="10680"/>
                  </a:cubicBezTo>
                  <a:lnTo>
                    <a:pt x="25615" y="11359"/>
                  </a:lnTo>
                  <a:cubicBezTo>
                    <a:pt x="25564" y="11386"/>
                    <a:pt x="25567" y="11434"/>
                    <a:pt x="25622" y="11468"/>
                  </a:cubicBezTo>
                  <a:lnTo>
                    <a:pt x="26980" y="12253"/>
                  </a:lnTo>
                  <a:cubicBezTo>
                    <a:pt x="27008" y="12269"/>
                    <a:pt x="27043" y="12277"/>
                    <a:pt x="27078" y="12277"/>
                  </a:cubicBezTo>
                  <a:cubicBezTo>
                    <a:pt x="27111" y="12277"/>
                    <a:pt x="27143" y="12270"/>
                    <a:pt x="27168" y="12256"/>
                  </a:cubicBezTo>
                  <a:lnTo>
                    <a:pt x="28345" y="11577"/>
                  </a:lnTo>
                  <a:cubicBezTo>
                    <a:pt x="28393" y="11547"/>
                    <a:pt x="28390" y="11499"/>
                    <a:pt x="28339" y="11468"/>
                  </a:cubicBezTo>
                  <a:lnTo>
                    <a:pt x="26977" y="10683"/>
                  </a:lnTo>
                  <a:cubicBezTo>
                    <a:pt x="26948" y="10667"/>
                    <a:pt x="26912" y="10658"/>
                    <a:pt x="26876" y="10658"/>
                  </a:cubicBezTo>
                  <a:close/>
                  <a:moveTo>
                    <a:pt x="38405" y="10733"/>
                  </a:moveTo>
                  <a:cubicBezTo>
                    <a:pt x="38373" y="10733"/>
                    <a:pt x="38342" y="10740"/>
                    <a:pt x="38318" y="10755"/>
                  </a:cubicBezTo>
                  <a:lnTo>
                    <a:pt x="37141" y="11434"/>
                  </a:lnTo>
                  <a:cubicBezTo>
                    <a:pt x="37093" y="11461"/>
                    <a:pt x="37096" y="11509"/>
                    <a:pt x="37148" y="11540"/>
                  </a:cubicBezTo>
                  <a:lnTo>
                    <a:pt x="38509" y="12325"/>
                  </a:lnTo>
                  <a:cubicBezTo>
                    <a:pt x="38539" y="12342"/>
                    <a:pt x="38576" y="12350"/>
                    <a:pt x="38613" y="12350"/>
                  </a:cubicBezTo>
                  <a:cubicBezTo>
                    <a:pt x="38644" y="12350"/>
                    <a:pt x="38674" y="12344"/>
                    <a:pt x="38697" y="12332"/>
                  </a:cubicBezTo>
                  <a:lnTo>
                    <a:pt x="39874" y="11653"/>
                  </a:lnTo>
                  <a:cubicBezTo>
                    <a:pt x="39922" y="11622"/>
                    <a:pt x="39919" y="11574"/>
                    <a:pt x="39868" y="11543"/>
                  </a:cubicBezTo>
                  <a:lnTo>
                    <a:pt x="38506" y="10758"/>
                  </a:lnTo>
                  <a:cubicBezTo>
                    <a:pt x="38477" y="10742"/>
                    <a:pt x="38441" y="10733"/>
                    <a:pt x="38405" y="10733"/>
                  </a:cubicBezTo>
                  <a:close/>
                  <a:moveTo>
                    <a:pt x="22584" y="10895"/>
                  </a:moveTo>
                  <a:cubicBezTo>
                    <a:pt x="22551" y="10895"/>
                    <a:pt x="22519" y="10902"/>
                    <a:pt x="22495" y="10915"/>
                  </a:cubicBezTo>
                  <a:lnTo>
                    <a:pt x="21318" y="11595"/>
                  </a:lnTo>
                  <a:cubicBezTo>
                    <a:pt x="21266" y="11622"/>
                    <a:pt x="21271" y="11673"/>
                    <a:pt x="21325" y="11703"/>
                  </a:cubicBezTo>
                  <a:lnTo>
                    <a:pt x="22684" y="12489"/>
                  </a:lnTo>
                  <a:cubicBezTo>
                    <a:pt x="22711" y="12505"/>
                    <a:pt x="22747" y="12512"/>
                    <a:pt x="22782" y="12512"/>
                  </a:cubicBezTo>
                  <a:cubicBezTo>
                    <a:pt x="22816" y="12512"/>
                    <a:pt x="22848" y="12505"/>
                    <a:pt x="22871" y="12492"/>
                  </a:cubicBezTo>
                  <a:lnTo>
                    <a:pt x="24048" y="11813"/>
                  </a:lnTo>
                  <a:cubicBezTo>
                    <a:pt x="24100" y="11785"/>
                    <a:pt x="24097" y="11735"/>
                    <a:pt x="24042" y="11703"/>
                  </a:cubicBezTo>
                  <a:lnTo>
                    <a:pt x="22684" y="10919"/>
                  </a:lnTo>
                  <a:cubicBezTo>
                    <a:pt x="22655" y="10903"/>
                    <a:pt x="22619" y="10895"/>
                    <a:pt x="22584" y="10895"/>
                  </a:cubicBezTo>
                  <a:close/>
                  <a:moveTo>
                    <a:pt x="16833" y="11491"/>
                  </a:moveTo>
                  <a:cubicBezTo>
                    <a:pt x="16801" y="11491"/>
                    <a:pt x="16771" y="11498"/>
                    <a:pt x="16748" y="11513"/>
                  </a:cubicBezTo>
                  <a:lnTo>
                    <a:pt x="15570" y="12192"/>
                  </a:lnTo>
                  <a:cubicBezTo>
                    <a:pt x="15520" y="12219"/>
                    <a:pt x="15523" y="12267"/>
                    <a:pt x="15578" y="12297"/>
                  </a:cubicBezTo>
                  <a:lnTo>
                    <a:pt x="16936" y="13083"/>
                  </a:lnTo>
                  <a:cubicBezTo>
                    <a:pt x="16965" y="13101"/>
                    <a:pt x="17002" y="13109"/>
                    <a:pt x="17038" y="13109"/>
                  </a:cubicBezTo>
                  <a:cubicBezTo>
                    <a:pt x="17070" y="13109"/>
                    <a:pt x="17101" y="13102"/>
                    <a:pt x="17123" y="13089"/>
                  </a:cubicBezTo>
                  <a:lnTo>
                    <a:pt x="18301" y="12410"/>
                  </a:lnTo>
                  <a:cubicBezTo>
                    <a:pt x="18352" y="12379"/>
                    <a:pt x="18349" y="12332"/>
                    <a:pt x="18294" y="12301"/>
                  </a:cubicBezTo>
                  <a:lnTo>
                    <a:pt x="16936" y="11516"/>
                  </a:lnTo>
                  <a:cubicBezTo>
                    <a:pt x="16907" y="11500"/>
                    <a:pt x="16869" y="11491"/>
                    <a:pt x="16833" y="11491"/>
                  </a:cubicBezTo>
                  <a:close/>
                  <a:moveTo>
                    <a:pt x="28777" y="9561"/>
                  </a:moveTo>
                  <a:cubicBezTo>
                    <a:pt x="28745" y="9561"/>
                    <a:pt x="28714" y="9568"/>
                    <a:pt x="28690" y="9581"/>
                  </a:cubicBezTo>
                  <a:lnTo>
                    <a:pt x="27332" y="10366"/>
                  </a:lnTo>
                  <a:cubicBezTo>
                    <a:pt x="27284" y="10393"/>
                    <a:pt x="27287" y="10444"/>
                    <a:pt x="27339" y="10475"/>
                  </a:cubicBezTo>
                  <a:lnTo>
                    <a:pt x="29089" y="11486"/>
                  </a:lnTo>
                  <a:cubicBezTo>
                    <a:pt x="29141" y="11516"/>
                    <a:pt x="29144" y="11563"/>
                    <a:pt x="29096" y="11591"/>
                  </a:cubicBezTo>
                  <a:lnTo>
                    <a:pt x="28008" y="12219"/>
                  </a:lnTo>
                  <a:cubicBezTo>
                    <a:pt x="27960" y="12247"/>
                    <a:pt x="27963" y="12297"/>
                    <a:pt x="28014" y="12328"/>
                  </a:cubicBezTo>
                  <a:lnTo>
                    <a:pt x="29376" y="13113"/>
                  </a:lnTo>
                  <a:cubicBezTo>
                    <a:pt x="29404" y="13129"/>
                    <a:pt x="29439" y="13137"/>
                    <a:pt x="29474" y="13137"/>
                  </a:cubicBezTo>
                  <a:cubicBezTo>
                    <a:pt x="29507" y="13137"/>
                    <a:pt x="29539" y="13130"/>
                    <a:pt x="29564" y="13116"/>
                  </a:cubicBezTo>
                  <a:lnTo>
                    <a:pt x="32189" y="11601"/>
                  </a:lnTo>
                  <a:cubicBezTo>
                    <a:pt x="32236" y="11574"/>
                    <a:pt x="32233" y="11522"/>
                    <a:pt x="32181" y="11492"/>
                  </a:cubicBezTo>
                  <a:lnTo>
                    <a:pt x="28878" y="9588"/>
                  </a:lnTo>
                  <a:cubicBezTo>
                    <a:pt x="28849" y="9570"/>
                    <a:pt x="28812" y="9561"/>
                    <a:pt x="28777" y="9561"/>
                  </a:cubicBezTo>
                  <a:close/>
                  <a:moveTo>
                    <a:pt x="25158" y="11651"/>
                  </a:moveTo>
                  <a:cubicBezTo>
                    <a:pt x="25126" y="11651"/>
                    <a:pt x="25095" y="11658"/>
                    <a:pt x="25072" y="11673"/>
                  </a:cubicBezTo>
                  <a:lnTo>
                    <a:pt x="23895" y="12352"/>
                  </a:lnTo>
                  <a:cubicBezTo>
                    <a:pt x="23843" y="12379"/>
                    <a:pt x="23847" y="12428"/>
                    <a:pt x="23902" y="12458"/>
                  </a:cubicBezTo>
                  <a:lnTo>
                    <a:pt x="25260" y="13243"/>
                  </a:lnTo>
                  <a:cubicBezTo>
                    <a:pt x="25290" y="13260"/>
                    <a:pt x="25329" y="13268"/>
                    <a:pt x="25366" y="13268"/>
                  </a:cubicBezTo>
                  <a:cubicBezTo>
                    <a:pt x="25397" y="13268"/>
                    <a:pt x="25426" y="13262"/>
                    <a:pt x="25448" y="13250"/>
                  </a:cubicBezTo>
                  <a:lnTo>
                    <a:pt x="26625" y="12571"/>
                  </a:lnTo>
                  <a:cubicBezTo>
                    <a:pt x="26677" y="12540"/>
                    <a:pt x="26673" y="12492"/>
                    <a:pt x="26619" y="12461"/>
                  </a:cubicBezTo>
                  <a:lnTo>
                    <a:pt x="25256" y="11676"/>
                  </a:lnTo>
                  <a:cubicBezTo>
                    <a:pt x="25230" y="11660"/>
                    <a:pt x="25193" y="11651"/>
                    <a:pt x="25158" y="11651"/>
                  </a:cubicBezTo>
                  <a:close/>
                  <a:moveTo>
                    <a:pt x="36686" y="11725"/>
                  </a:moveTo>
                  <a:cubicBezTo>
                    <a:pt x="36654" y="11725"/>
                    <a:pt x="36622" y="11732"/>
                    <a:pt x="36598" y="11744"/>
                  </a:cubicBezTo>
                  <a:lnTo>
                    <a:pt x="35424" y="12423"/>
                  </a:lnTo>
                  <a:cubicBezTo>
                    <a:pt x="35373" y="12455"/>
                    <a:pt x="35376" y="12502"/>
                    <a:pt x="35431" y="12533"/>
                  </a:cubicBezTo>
                  <a:lnTo>
                    <a:pt x="36789" y="13318"/>
                  </a:lnTo>
                  <a:cubicBezTo>
                    <a:pt x="36818" y="13334"/>
                    <a:pt x="36855" y="13343"/>
                    <a:pt x="36891" y="13343"/>
                  </a:cubicBezTo>
                  <a:cubicBezTo>
                    <a:pt x="36923" y="13343"/>
                    <a:pt x="36954" y="13336"/>
                    <a:pt x="36977" y="13321"/>
                  </a:cubicBezTo>
                  <a:lnTo>
                    <a:pt x="38154" y="12642"/>
                  </a:lnTo>
                  <a:cubicBezTo>
                    <a:pt x="38202" y="12615"/>
                    <a:pt x="38202" y="12567"/>
                    <a:pt x="38148" y="12536"/>
                  </a:cubicBezTo>
                  <a:lnTo>
                    <a:pt x="36785" y="11752"/>
                  </a:lnTo>
                  <a:cubicBezTo>
                    <a:pt x="36759" y="11734"/>
                    <a:pt x="36722" y="11725"/>
                    <a:pt x="36686" y="11725"/>
                  </a:cubicBezTo>
                  <a:close/>
                  <a:moveTo>
                    <a:pt x="20863" y="11887"/>
                  </a:moveTo>
                  <a:cubicBezTo>
                    <a:pt x="20831" y="11887"/>
                    <a:pt x="20799" y="11894"/>
                    <a:pt x="20775" y="11908"/>
                  </a:cubicBezTo>
                  <a:lnTo>
                    <a:pt x="19598" y="12587"/>
                  </a:lnTo>
                  <a:cubicBezTo>
                    <a:pt x="19550" y="12615"/>
                    <a:pt x="19554" y="12666"/>
                    <a:pt x="19605" y="12697"/>
                  </a:cubicBezTo>
                  <a:lnTo>
                    <a:pt x="20967" y="13482"/>
                  </a:lnTo>
                  <a:cubicBezTo>
                    <a:pt x="20994" y="13498"/>
                    <a:pt x="21030" y="13506"/>
                    <a:pt x="21064" y="13506"/>
                  </a:cubicBezTo>
                  <a:cubicBezTo>
                    <a:pt x="21097" y="13506"/>
                    <a:pt x="21129" y="13499"/>
                    <a:pt x="21154" y="13485"/>
                  </a:cubicBezTo>
                  <a:lnTo>
                    <a:pt x="22328" y="12806"/>
                  </a:lnTo>
                  <a:cubicBezTo>
                    <a:pt x="22380" y="12776"/>
                    <a:pt x="22376" y="12727"/>
                    <a:pt x="22322" y="12697"/>
                  </a:cubicBezTo>
                  <a:lnTo>
                    <a:pt x="20963" y="11912"/>
                  </a:lnTo>
                  <a:cubicBezTo>
                    <a:pt x="20935" y="11896"/>
                    <a:pt x="20898" y="11887"/>
                    <a:pt x="20863" y="11887"/>
                  </a:cubicBezTo>
                  <a:close/>
                  <a:moveTo>
                    <a:pt x="15111" y="12484"/>
                  </a:moveTo>
                  <a:cubicBezTo>
                    <a:pt x="15081" y="12484"/>
                    <a:pt x="15051" y="12490"/>
                    <a:pt x="15028" y="12502"/>
                  </a:cubicBezTo>
                  <a:lnTo>
                    <a:pt x="13850" y="13181"/>
                  </a:lnTo>
                  <a:cubicBezTo>
                    <a:pt x="13803" y="13212"/>
                    <a:pt x="13806" y="13260"/>
                    <a:pt x="13858" y="13291"/>
                  </a:cubicBezTo>
                  <a:lnTo>
                    <a:pt x="15219" y="14076"/>
                  </a:lnTo>
                  <a:cubicBezTo>
                    <a:pt x="15246" y="14092"/>
                    <a:pt x="15283" y="14101"/>
                    <a:pt x="15318" y="14101"/>
                  </a:cubicBezTo>
                  <a:cubicBezTo>
                    <a:pt x="15351" y="14101"/>
                    <a:pt x="15382" y="14094"/>
                    <a:pt x="15407" y="14079"/>
                  </a:cubicBezTo>
                  <a:lnTo>
                    <a:pt x="16581" y="13400"/>
                  </a:lnTo>
                  <a:cubicBezTo>
                    <a:pt x="16632" y="13373"/>
                    <a:pt x="16629" y="13324"/>
                    <a:pt x="16574" y="13294"/>
                  </a:cubicBezTo>
                  <a:lnTo>
                    <a:pt x="15216" y="12509"/>
                  </a:lnTo>
                  <a:cubicBezTo>
                    <a:pt x="15186" y="12492"/>
                    <a:pt x="15148" y="12484"/>
                    <a:pt x="15111" y="12484"/>
                  </a:cubicBezTo>
                  <a:close/>
                  <a:moveTo>
                    <a:pt x="27553" y="12511"/>
                  </a:moveTo>
                  <a:cubicBezTo>
                    <a:pt x="27521" y="12511"/>
                    <a:pt x="27489" y="12518"/>
                    <a:pt x="27465" y="12533"/>
                  </a:cubicBezTo>
                  <a:lnTo>
                    <a:pt x="26291" y="13212"/>
                  </a:lnTo>
                  <a:cubicBezTo>
                    <a:pt x="26239" y="13239"/>
                    <a:pt x="26243" y="13288"/>
                    <a:pt x="26298" y="13321"/>
                  </a:cubicBezTo>
                  <a:lnTo>
                    <a:pt x="27656" y="14107"/>
                  </a:lnTo>
                  <a:cubicBezTo>
                    <a:pt x="27684" y="14122"/>
                    <a:pt x="27720" y="14130"/>
                    <a:pt x="27755" y="14130"/>
                  </a:cubicBezTo>
                  <a:cubicBezTo>
                    <a:pt x="27788" y="14130"/>
                    <a:pt x="27821" y="14123"/>
                    <a:pt x="27844" y="14110"/>
                  </a:cubicBezTo>
                  <a:lnTo>
                    <a:pt x="29021" y="13431"/>
                  </a:lnTo>
                  <a:cubicBezTo>
                    <a:pt x="29069" y="13400"/>
                    <a:pt x="29065" y="13352"/>
                    <a:pt x="29015" y="13321"/>
                  </a:cubicBezTo>
                  <a:lnTo>
                    <a:pt x="27652" y="12536"/>
                  </a:lnTo>
                  <a:cubicBezTo>
                    <a:pt x="27626" y="12520"/>
                    <a:pt x="27589" y="12511"/>
                    <a:pt x="27553" y="12511"/>
                  </a:cubicBezTo>
                  <a:close/>
                  <a:moveTo>
                    <a:pt x="23439" y="12643"/>
                  </a:moveTo>
                  <a:cubicBezTo>
                    <a:pt x="23408" y="12643"/>
                    <a:pt x="23376" y="12650"/>
                    <a:pt x="23352" y="12663"/>
                  </a:cubicBezTo>
                  <a:lnTo>
                    <a:pt x="22175" y="13342"/>
                  </a:lnTo>
                  <a:cubicBezTo>
                    <a:pt x="22127" y="13373"/>
                    <a:pt x="22127" y="13420"/>
                    <a:pt x="22181" y="13451"/>
                  </a:cubicBezTo>
                  <a:lnTo>
                    <a:pt x="23544" y="14236"/>
                  </a:lnTo>
                  <a:cubicBezTo>
                    <a:pt x="23571" y="14252"/>
                    <a:pt x="23607" y="14261"/>
                    <a:pt x="23643" y="14261"/>
                  </a:cubicBezTo>
                  <a:cubicBezTo>
                    <a:pt x="23675" y="14261"/>
                    <a:pt x="23707" y="14254"/>
                    <a:pt x="23731" y="14239"/>
                  </a:cubicBezTo>
                  <a:lnTo>
                    <a:pt x="24905" y="13560"/>
                  </a:lnTo>
                  <a:cubicBezTo>
                    <a:pt x="24957" y="13533"/>
                    <a:pt x="24953" y="13485"/>
                    <a:pt x="24898" y="13455"/>
                  </a:cubicBezTo>
                  <a:lnTo>
                    <a:pt x="23540" y="12669"/>
                  </a:lnTo>
                  <a:cubicBezTo>
                    <a:pt x="23511" y="12651"/>
                    <a:pt x="23475" y="12643"/>
                    <a:pt x="23439" y="12643"/>
                  </a:cubicBezTo>
                  <a:close/>
                  <a:moveTo>
                    <a:pt x="19144" y="12880"/>
                  </a:moveTo>
                  <a:cubicBezTo>
                    <a:pt x="19111" y="12880"/>
                    <a:pt x="19079" y="12887"/>
                    <a:pt x="19055" y="12902"/>
                  </a:cubicBezTo>
                  <a:lnTo>
                    <a:pt x="17881" y="13581"/>
                  </a:lnTo>
                  <a:cubicBezTo>
                    <a:pt x="17830" y="13608"/>
                    <a:pt x="17834" y="13656"/>
                    <a:pt x="17888" y="13687"/>
                  </a:cubicBezTo>
                  <a:lnTo>
                    <a:pt x="19247" y="14471"/>
                  </a:lnTo>
                  <a:cubicBezTo>
                    <a:pt x="19275" y="14489"/>
                    <a:pt x="19312" y="14498"/>
                    <a:pt x="19347" y="14498"/>
                  </a:cubicBezTo>
                  <a:cubicBezTo>
                    <a:pt x="19379" y="14498"/>
                    <a:pt x="19410" y="14491"/>
                    <a:pt x="19434" y="14479"/>
                  </a:cubicBezTo>
                  <a:lnTo>
                    <a:pt x="20611" y="13800"/>
                  </a:lnTo>
                  <a:cubicBezTo>
                    <a:pt x="20660" y="13768"/>
                    <a:pt x="20660" y="13721"/>
                    <a:pt x="20605" y="13690"/>
                  </a:cubicBezTo>
                  <a:lnTo>
                    <a:pt x="19243" y="12905"/>
                  </a:lnTo>
                  <a:cubicBezTo>
                    <a:pt x="19216" y="12889"/>
                    <a:pt x="19180" y="12880"/>
                    <a:pt x="19144" y="12880"/>
                  </a:cubicBezTo>
                  <a:close/>
                  <a:moveTo>
                    <a:pt x="32662" y="11805"/>
                  </a:moveTo>
                  <a:cubicBezTo>
                    <a:pt x="32630" y="11805"/>
                    <a:pt x="32598" y="11812"/>
                    <a:pt x="32574" y="11826"/>
                  </a:cubicBezTo>
                  <a:lnTo>
                    <a:pt x="29137" y="13809"/>
                  </a:lnTo>
                  <a:cubicBezTo>
                    <a:pt x="29086" y="13841"/>
                    <a:pt x="29089" y="13888"/>
                    <a:pt x="29144" y="13918"/>
                  </a:cubicBezTo>
                  <a:lnTo>
                    <a:pt x="30502" y="14704"/>
                  </a:lnTo>
                  <a:cubicBezTo>
                    <a:pt x="30531" y="14720"/>
                    <a:pt x="30568" y="14728"/>
                    <a:pt x="30605" y="14728"/>
                  </a:cubicBezTo>
                  <a:cubicBezTo>
                    <a:pt x="30637" y="14728"/>
                    <a:pt x="30669" y="14721"/>
                    <a:pt x="30694" y="14707"/>
                  </a:cubicBezTo>
                  <a:lnTo>
                    <a:pt x="34131" y="12724"/>
                  </a:lnTo>
                  <a:cubicBezTo>
                    <a:pt x="34178" y="12694"/>
                    <a:pt x="34178" y="12645"/>
                    <a:pt x="34123" y="12615"/>
                  </a:cubicBezTo>
                  <a:lnTo>
                    <a:pt x="32762" y="11830"/>
                  </a:lnTo>
                  <a:cubicBezTo>
                    <a:pt x="32735" y="11814"/>
                    <a:pt x="32698" y="11805"/>
                    <a:pt x="32662" y="11805"/>
                  </a:cubicBezTo>
                  <a:close/>
                  <a:moveTo>
                    <a:pt x="34605" y="12927"/>
                  </a:moveTo>
                  <a:cubicBezTo>
                    <a:pt x="34573" y="12927"/>
                    <a:pt x="34542" y="12933"/>
                    <a:pt x="34520" y="12946"/>
                  </a:cubicBezTo>
                  <a:lnTo>
                    <a:pt x="32707" y="13994"/>
                  </a:lnTo>
                  <a:cubicBezTo>
                    <a:pt x="32660" y="14021"/>
                    <a:pt x="32663" y="14069"/>
                    <a:pt x="32714" y="14099"/>
                  </a:cubicBezTo>
                  <a:lnTo>
                    <a:pt x="34076" y="14885"/>
                  </a:lnTo>
                  <a:cubicBezTo>
                    <a:pt x="34105" y="14901"/>
                    <a:pt x="34141" y="14909"/>
                    <a:pt x="34177" y="14909"/>
                  </a:cubicBezTo>
                  <a:cubicBezTo>
                    <a:pt x="34208" y="14909"/>
                    <a:pt x="34239" y="14903"/>
                    <a:pt x="34263" y="14888"/>
                  </a:cubicBezTo>
                  <a:lnTo>
                    <a:pt x="36072" y="13844"/>
                  </a:lnTo>
                  <a:cubicBezTo>
                    <a:pt x="36124" y="13816"/>
                    <a:pt x="36120" y="13768"/>
                    <a:pt x="36065" y="13738"/>
                  </a:cubicBezTo>
                  <a:lnTo>
                    <a:pt x="34707" y="12953"/>
                  </a:lnTo>
                  <a:cubicBezTo>
                    <a:pt x="34678" y="12935"/>
                    <a:pt x="34641" y="12927"/>
                    <a:pt x="34605" y="12927"/>
                  </a:cubicBezTo>
                  <a:close/>
                  <a:moveTo>
                    <a:pt x="13397" y="13475"/>
                  </a:moveTo>
                  <a:cubicBezTo>
                    <a:pt x="13365" y="13475"/>
                    <a:pt x="13333" y="13482"/>
                    <a:pt x="13308" y="13496"/>
                  </a:cubicBezTo>
                  <a:lnTo>
                    <a:pt x="12133" y="14175"/>
                  </a:lnTo>
                  <a:cubicBezTo>
                    <a:pt x="12083" y="14205"/>
                    <a:pt x="12086" y="14253"/>
                    <a:pt x="12141" y="14284"/>
                  </a:cubicBezTo>
                  <a:lnTo>
                    <a:pt x="13499" y="15069"/>
                  </a:lnTo>
                  <a:cubicBezTo>
                    <a:pt x="13528" y="15085"/>
                    <a:pt x="13564" y="15094"/>
                    <a:pt x="13600" y="15094"/>
                  </a:cubicBezTo>
                  <a:cubicBezTo>
                    <a:pt x="13631" y="15094"/>
                    <a:pt x="13662" y="15087"/>
                    <a:pt x="13686" y="15072"/>
                  </a:cubicBezTo>
                  <a:lnTo>
                    <a:pt x="14864" y="14393"/>
                  </a:lnTo>
                  <a:cubicBezTo>
                    <a:pt x="14912" y="14366"/>
                    <a:pt x="14909" y="14318"/>
                    <a:pt x="14857" y="14284"/>
                  </a:cubicBezTo>
                  <a:lnTo>
                    <a:pt x="13496" y="13499"/>
                  </a:lnTo>
                  <a:cubicBezTo>
                    <a:pt x="13467" y="13483"/>
                    <a:pt x="13432" y="13475"/>
                    <a:pt x="13397" y="13475"/>
                  </a:cubicBezTo>
                  <a:close/>
                  <a:moveTo>
                    <a:pt x="25834" y="13505"/>
                  </a:moveTo>
                  <a:cubicBezTo>
                    <a:pt x="25802" y="13505"/>
                    <a:pt x="25771" y="13512"/>
                    <a:pt x="25748" y="13526"/>
                  </a:cubicBezTo>
                  <a:lnTo>
                    <a:pt x="24571" y="14205"/>
                  </a:lnTo>
                  <a:cubicBezTo>
                    <a:pt x="24519" y="14233"/>
                    <a:pt x="24522" y="14280"/>
                    <a:pt x="24577" y="14312"/>
                  </a:cubicBezTo>
                  <a:lnTo>
                    <a:pt x="25935" y="15096"/>
                  </a:lnTo>
                  <a:cubicBezTo>
                    <a:pt x="25965" y="15112"/>
                    <a:pt x="26002" y="15121"/>
                    <a:pt x="26038" y="15121"/>
                  </a:cubicBezTo>
                  <a:cubicBezTo>
                    <a:pt x="26070" y="15121"/>
                    <a:pt x="26101" y="15114"/>
                    <a:pt x="26124" y="15100"/>
                  </a:cubicBezTo>
                  <a:lnTo>
                    <a:pt x="27301" y="14420"/>
                  </a:lnTo>
                  <a:cubicBezTo>
                    <a:pt x="27353" y="14393"/>
                    <a:pt x="27348" y="14345"/>
                    <a:pt x="27294" y="14315"/>
                  </a:cubicBezTo>
                  <a:lnTo>
                    <a:pt x="25935" y="13529"/>
                  </a:lnTo>
                  <a:cubicBezTo>
                    <a:pt x="25907" y="13513"/>
                    <a:pt x="25870" y="13505"/>
                    <a:pt x="25834" y="13505"/>
                  </a:cubicBezTo>
                  <a:close/>
                  <a:moveTo>
                    <a:pt x="21722" y="13636"/>
                  </a:moveTo>
                  <a:cubicBezTo>
                    <a:pt x="21689" y="13636"/>
                    <a:pt x="21657" y="13643"/>
                    <a:pt x="21632" y="13656"/>
                  </a:cubicBezTo>
                  <a:lnTo>
                    <a:pt x="20458" y="14335"/>
                  </a:lnTo>
                  <a:cubicBezTo>
                    <a:pt x="20406" y="14366"/>
                    <a:pt x="20411" y="14414"/>
                    <a:pt x="20465" y="14444"/>
                  </a:cubicBezTo>
                  <a:lnTo>
                    <a:pt x="21823" y="15229"/>
                  </a:lnTo>
                  <a:cubicBezTo>
                    <a:pt x="21852" y="15245"/>
                    <a:pt x="21889" y="15254"/>
                    <a:pt x="21924" y="15254"/>
                  </a:cubicBezTo>
                  <a:cubicBezTo>
                    <a:pt x="21956" y="15254"/>
                    <a:pt x="21987" y="15247"/>
                    <a:pt x="22011" y="15233"/>
                  </a:cubicBezTo>
                  <a:lnTo>
                    <a:pt x="23188" y="14553"/>
                  </a:lnTo>
                  <a:cubicBezTo>
                    <a:pt x="23236" y="14526"/>
                    <a:pt x="23232" y="14479"/>
                    <a:pt x="23182" y="14444"/>
                  </a:cubicBezTo>
                  <a:lnTo>
                    <a:pt x="21819" y="13660"/>
                  </a:lnTo>
                  <a:cubicBezTo>
                    <a:pt x="21792" y="13644"/>
                    <a:pt x="21756" y="13636"/>
                    <a:pt x="21722" y="13636"/>
                  </a:cubicBezTo>
                  <a:close/>
                  <a:moveTo>
                    <a:pt x="17421" y="13873"/>
                  </a:moveTo>
                  <a:cubicBezTo>
                    <a:pt x="17390" y="13873"/>
                    <a:pt x="17361" y="13879"/>
                    <a:pt x="17339" y="13891"/>
                  </a:cubicBezTo>
                  <a:lnTo>
                    <a:pt x="16161" y="14570"/>
                  </a:lnTo>
                  <a:cubicBezTo>
                    <a:pt x="16110" y="14601"/>
                    <a:pt x="16113" y="14649"/>
                    <a:pt x="16167" y="14680"/>
                  </a:cubicBezTo>
                  <a:lnTo>
                    <a:pt x="17526" y="15465"/>
                  </a:lnTo>
                  <a:cubicBezTo>
                    <a:pt x="17555" y="15481"/>
                    <a:pt x="17593" y="15490"/>
                    <a:pt x="17629" y="15490"/>
                  </a:cubicBezTo>
                  <a:cubicBezTo>
                    <a:pt x="17661" y="15490"/>
                    <a:pt x="17692" y="15483"/>
                    <a:pt x="17714" y="15468"/>
                  </a:cubicBezTo>
                  <a:lnTo>
                    <a:pt x="18891" y="14789"/>
                  </a:lnTo>
                  <a:cubicBezTo>
                    <a:pt x="18943" y="14762"/>
                    <a:pt x="18939" y="14714"/>
                    <a:pt x="18885" y="14683"/>
                  </a:cubicBezTo>
                  <a:lnTo>
                    <a:pt x="17526" y="13898"/>
                  </a:lnTo>
                  <a:cubicBezTo>
                    <a:pt x="17497" y="13881"/>
                    <a:pt x="17458" y="13873"/>
                    <a:pt x="17421" y="13873"/>
                  </a:cubicBezTo>
                  <a:close/>
                  <a:moveTo>
                    <a:pt x="28684" y="14103"/>
                  </a:moveTo>
                  <a:cubicBezTo>
                    <a:pt x="28651" y="14103"/>
                    <a:pt x="28619" y="14110"/>
                    <a:pt x="28594" y="14123"/>
                  </a:cubicBezTo>
                  <a:lnTo>
                    <a:pt x="27417" y="14803"/>
                  </a:lnTo>
                  <a:cubicBezTo>
                    <a:pt x="27369" y="14833"/>
                    <a:pt x="27373" y="14881"/>
                    <a:pt x="27424" y="14912"/>
                  </a:cubicBezTo>
                  <a:lnTo>
                    <a:pt x="28786" y="15697"/>
                  </a:lnTo>
                  <a:cubicBezTo>
                    <a:pt x="28814" y="15713"/>
                    <a:pt x="28851" y="15722"/>
                    <a:pt x="28886" y="15722"/>
                  </a:cubicBezTo>
                  <a:cubicBezTo>
                    <a:pt x="28918" y="15722"/>
                    <a:pt x="28949" y="15715"/>
                    <a:pt x="28974" y="15700"/>
                  </a:cubicBezTo>
                  <a:lnTo>
                    <a:pt x="30147" y="15021"/>
                  </a:lnTo>
                  <a:cubicBezTo>
                    <a:pt x="30199" y="14994"/>
                    <a:pt x="30195" y="14942"/>
                    <a:pt x="30141" y="14912"/>
                  </a:cubicBezTo>
                  <a:lnTo>
                    <a:pt x="28782" y="14127"/>
                  </a:lnTo>
                  <a:cubicBezTo>
                    <a:pt x="28754" y="14111"/>
                    <a:pt x="28718" y="14103"/>
                    <a:pt x="28684" y="14103"/>
                  </a:cubicBezTo>
                  <a:close/>
                  <a:moveTo>
                    <a:pt x="32255" y="14284"/>
                  </a:moveTo>
                  <a:cubicBezTo>
                    <a:pt x="32222" y="14284"/>
                    <a:pt x="32190" y="14291"/>
                    <a:pt x="32165" y="14304"/>
                  </a:cubicBezTo>
                  <a:lnTo>
                    <a:pt x="30717" y="15140"/>
                  </a:lnTo>
                  <a:cubicBezTo>
                    <a:pt x="30670" y="15172"/>
                    <a:pt x="30673" y="15219"/>
                    <a:pt x="30724" y="15249"/>
                  </a:cubicBezTo>
                  <a:lnTo>
                    <a:pt x="32086" y="16035"/>
                  </a:lnTo>
                  <a:cubicBezTo>
                    <a:pt x="32113" y="16051"/>
                    <a:pt x="32149" y="16059"/>
                    <a:pt x="32185" y="16059"/>
                  </a:cubicBezTo>
                  <a:cubicBezTo>
                    <a:pt x="32217" y="16059"/>
                    <a:pt x="32249" y="16053"/>
                    <a:pt x="32274" y="16038"/>
                  </a:cubicBezTo>
                  <a:lnTo>
                    <a:pt x="33721" y="15202"/>
                  </a:lnTo>
                  <a:cubicBezTo>
                    <a:pt x="33772" y="15175"/>
                    <a:pt x="33769" y="15127"/>
                    <a:pt x="33714" y="15096"/>
                  </a:cubicBezTo>
                  <a:lnTo>
                    <a:pt x="32352" y="14307"/>
                  </a:lnTo>
                  <a:cubicBezTo>
                    <a:pt x="32326" y="14292"/>
                    <a:pt x="32290" y="14284"/>
                    <a:pt x="32255" y="14284"/>
                  </a:cubicBezTo>
                  <a:close/>
                  <a:moveTo>
                    <a:pt x="11679" y="14469"/>
                  </a:moveTo>
                  <a:cubicBezTo>
                    <a:pt x="11646" y="14469"/>
                    <a:pt x="11614" y="14475"/>
                    <a:pt x="11591" y="14488"/>
                  </a:cubicBezTo>
                  <a:lnTo>
                    <a:pt x="10413" y="15168"/>
                  </a:lnTo>
                  <a:cubicBezTo>
                    <a:pt x="10362" y="15195"/>
                    <a:pt x="10366" y="15246"/>
                    <a:pt x="10421" y="15277"/>
                  </a:cubicBezTo>
                  <a:lnTo>
                    <a:pt x="11779" y="16062"/>
                  </a:lnTo>
                  <a:cubicBezTo>
                    <a:pt x="11807" y="16078"/>
                    <a:pt x="11843" y="16086"/>
                    <a:pt x="11878" y="16086"/>
                  </a:cubicBezTo>
                  <a:cubicBezTo>
                    <a:pt x="11911" y="16086"/>
                    <a:pt x="11943" y="16079"/>
                    <a:pt x="11966" y="16065"/>
                  </a:cubicBezTo>
                  <a:lnTo>
                    <a:pt x="13144" y="15386"/>
                  </a:lnTo>
                  <a:cubicBezTo>
                    <a:pt x="13195" y="15359"/>
                    <a:pt x="13192" y="15308"/>
                    <a:pt x="13137" y="15277"/>
                  </a:cubicBezTo>
                  <a:lnTo>
                    <a:pt x="11779" y="14492"/>
                  </a:lnTo>
                  <a:cubicBezTo>
                    <a:pt x="11750" y="14476"/>
                    <a:pt x="11714" y="14469"/>
                    <a:pt x="11679" y="14469"/>
                  </a:cubicBezTo>
                  <a:close/>
                  <a:moveTo>
                    <a:pt x="24118" y="14496"/>
                  </a:moveTo>
                  <a:cubicBezTo>
                    <a:pt x="24085" y="14496"/>
                    <a:pt x="24053" y="14503"/>
                    <a:pt x="24028" y="14516"/>
                  </a:cubicBezTo>
                  <a:lnTo>
                    <a:pt x="22851" y="15195"/>
                  </a:lnTo>
                  <a:cubicBezTo>
                    <a:pt x="22802" y="15226"/>
                    <a:pt x="22806" y="15274"/>
                    <a:pt x="22857" y="15304"/>
                  </a:cubicBezTo>
                  <a:lnTo>
                    <a:pt x="24219" y="16089"/>
                  </a:lnTo>
                  <a:cubicBezTo>
                    <a:pt x="24248" y="16106"/>
                    <a:pt x="24285" y="16114"/>
                    <a:pt x="24320" y="16114"/>
                  </a:cubicBezTo>
                  <a:cubicBezTo>
                    <a:pt x="24352" y="16114"/>
                    <a:pt x="24383" y="16107"/>
                    <a:pt x="24407" y="16093"/>
                  </a:cubicBezTo>
                  <a:lnTo>
                    <a:pt x="25581" y="15413"/>
                  </a:lnTo>
                  <a:cubicBezTo>
                    <a:pt x="25632" y="15386"/>
                    <a:pt x="25628" y="15339"/>
                    <a:pt x="25574" y="15308"/>
                  </a:cubicBezTo>
                  <a:lnTo>
                    <a:pt x="24215" y="14520"/>
                  </a:lnTo>
                  <a:cubicBezTo>
                    <a:pt x="24188" y="14504"/>
                    <a:pt x="24152" y="14496"/>
                    <a:pt x="24118" y="14496"/>
                  </a:cubicBezTo>
                  <a:close/>
                  <a:moveTo>
                    <a:pt x="20003" y="14629"/>
                  </a:moveTo>
                  <a:cubicBezTo>
                    <a:pt x="19971" y="14629"/>
                    <a:pt x="19938" y="14636"/>
                    <a:pt x="19915" y="14649"/>
                  </a:cubicBezTo>
                  <a:lnTo>
                    <a:pt x="18738" y="15328"/>
                  </a:lnTo>
                  <a:cubicBezTo>
                    <a:pt x="18686" y="15356"/>
                    <a:pt x="18690" y="15407"/>
                    <a:pt x="18744" y="15438"/>
                  </a:cubicBezTo>
                  <a:lnTo>
                    <a:pt x="20103" y="16223"/>
                  </a:lnTo>
                  <a:cubicBezTo>
                    <a:pt x="20131" y="16238"/>
                    <a:pt x="20167" y="16246"/>
                    <a:pt x="20202" y="16246"/>
                  </a:cubicBezTo>
                  <a:cubicBezTo>
                    <a:pt x="20235" y="16246"/>
                    <a:pt x="20267" y="16239"/>
                    <a:pt x="20291" y="16226"/>
                  </a:cubicBezTo>
                  <a:lnTo>
                    <a:pt x="21468" y="15547"/>
                  </a:lnTo>
                  <a:cubicBezTo>
                    <a:pt x="21520" y="15516"/>
                    <a:pt x="21516" y="15468"/>
                    <a:pt x="21461" y="15438"/>
                  </a:cubicBezTo>
                  <a:lnTo>
                    <a:pt x="20099" y="14652"/>
                  </a:lnTo>
                  <a:cubicBezTo>
                    <a:pt x="20073" y="14637"/>
                    <a:pt x="20038" y="14629"/>
                    <a:pt x="20003" y="14629"/>
                  </a:cubicBezTo>
                  <a:close/>
                  <a:moveTo>
                    <a:pt x="15708" y="14864"/>
                  </a:moveTo>
                  <a:cubicBezTo>
                    <a:pt x="15675" y="14864"/>
                    <a:pt x="15643" y="14871"/>
                    <a:pt x="15619" y="14885"/>
                  </a:cubicBezTo>
                  <a:lnTo>
                    <a:pt x="14441" y="15564"/>
                  </a:lnTo>
                  <a:cubicBezTo>
                    <a:pt x="14393" y="15594"/>
                    <a:pt x="14397" y="15643"/>
                    <a:pt x="14447" y="15673"/>
                  </a:cubicBezTo>
                  <a:lnTo>
                    <a:pt x="15810" y="16458"/>
                  </a:lnTo>
                  <a:cubicBezTo>
                    <a:pt x="15839" y="16474"/>
                    <a:pt x="15875" y="16483"/>
                    <a:pt x="15911" y="16483"/>
                  </a:cubicBezTo>
                  <a:cubicBezTo>
                    <a:pt x="15942" y="16483"/>
                    <a:pt x="15973" y="16476"/>
                    <a:pt x="15997" y="16462"/>
                  </a:cubicBezTo>
                  <a:lnTo>
                    <a:pt x="17171" y="15782"/>
                  </a:lnTo>
                  <a:cubicBezTo>
                    <a:pt x="17223" y="15755"/>
                    <a:pt x="17219" y="15707"/>
                    <a:pt x="17164" y="15673"/>
                  </a:cubicBezTo>
                  <a:lnTo>
                    <a:pt x="15806" y="14888"/>
                  </a:lnTo>
                  <a:cubicBezTo>
                    <a:pt x="15778" y="14872"/>
                    <a:pt x="15743" y="14864"/>
                    <a:pt x="15708" y="14864"/>
                  </a:cubicBezTo>
                  <a:close/>
                  <a:moveTo>
                    <a:pt x="26965" y="15097"/>
                  </a:moveTo>
                  <a:cubicBezTo>
                    <a:pt x="26932" y="15097"/>
                    <a:pt x="26899" y="15104"/>
                    <a:pt x="26874" y="15117"/>
                  </a:cubicBezTo>
                  <a:lnTo>
                    <a:pt x="25700" y="15796"/>
                  </a:lnTo>
                  <a:cubicBezTo>
                    <a:pt x="25649" y="15823"/>
                    <a:pt x="25653" y="15874"/>
                    <a:pt x="25707" y="15905"/>
                  </a:cubicBezTo>
                  <a:lnTo>
                    <a:pt x="27066" y="16690"/>
                  </a:lnTo>
                  <a:cubicBezTo>
                    <a:pt x="27094" y="16706"/>
                    <a:pt x="27129" y="16713"/>
                    <a:pt x="27163" y="16713"/>
                  </a:cubicBezTo>
                  <a:cubicBezTo>
                    <a:pt x="27196" y="16713"/>
                    <a:pt x="27228" y="16707"/>
                    <a:pt x="27253" y="16694"/>
                  </a:cubicBezTo>
                  <a:lnTo>
                    <a:pt x="28430" y="16014"/>
                  </a:lnTo>
                  <a:cubicBezTo>
                    <a:pt x="28479" y="15983"/>
                    <a:pt x="28475" y="15936"/>
                    <a:pt x="28424" y="15905"/>
                  </a:cubicBezTo>
                  <a:lnTo>
                    <a:pt x="27062" y="15120"/>
                  </a:lnTo>
                  <a:cubicBezTo>
                    <a:pt x="27036" y="15104"/>
                    <a:pt x="27000" y="15097"/>
                    <a:pt x="26965" y="15097"/>
                  </a:cubicBezTo>
                  <a:close/>
                  <a:moveTo>
                    <a:pt x="22399" y="15489"/>
                  </a:moveTo>
                  <a:cubicBezTo>
                    <a:pt x="22366" y="15489"/>
                    <a:pt x="22333" y="15496"/>
                    <a:pt x="22308" y="15509"/>
                  </a:cubicBezTo>
                  <a:lnTo>
                    <a:pt x="21134" y="16188"/>
                  </a:lnTo>
                  <a:cubicBezTo>
                    <a:pt x="21082" y="16219"/>
                    <a:pt x="21086" y="16267"/>
                    <a:pt x="21140" y="16298"/>
                  </a:cubicBezTo>
                  <a:lnTo>
                    <a:pt x="22499" y="17083"/>
                  </a:lnTo>
                  <a:cubicBezTo>
                    <a:pt x="22528" y="17099"/>
                    <a:pt x="22564" y="17107"/>
                    <a:pt x="22600" y="17107"/>
                  </a:cubicBezTo>
                  <a:cubicBezTo>
                    <a:pt x="22632" y="17107"/>
                    <a:pt x="22663" y="17101"/>
                    <a:pt x="22687" y="17086"/>
                  </a:cubicBezTo>
                  <a:lnTo>
                    <a:pt x="23864" y="16407"/>
                  </a:lnTo>
                  <a:cubicBezTo>
                    <a:pt x="23912" y="16380"/>
                    <a:pt x="23912" y="16328"/>
                    <a:pt x="23857" y="16298"/>
                  </a:cubicBezTo>
                  <a:lnTo>
                    <a:pt x="22495" y="15512"/>
                  </a:lnTo>
                  <a:cubicBezTo>
                    <a:pt x="22469" y="15497"/>
                    <a:pt x="22434" y="15489"/>
                    <a:pt x="22399" y="15489"/>
                  </a:cubicBezTo>
                  <a:close/>
                  <a:moveTo>
                    <a:pt x="30265" y="15434"/>
                  </a:moveTo>
                  <a:cubicBezTo>
                    <a:pt x="30232" y="15434"/>
                    <a:pt x="30199" y="15441"/>
                    <a:pt x="30174" y="15454"/>
                  </a:cubicBezTo>
                  <a:lnTo>
                    <a:pt x="28728" y="16291"/>
                  </a:lnTo>
                  <a:cubicBezTo>
                    <a:pt x="28676" y="16318"/>
                    <a:pt x="28680" y="16369"/>
                    <a:pt x="28734" y="16400"/>
                  </a:cubicBezTo>
                  <a:lnTo>
                    <a:pt x="30097" y="17185"/>
                  </a:lnTo>
                  <a:cubicBezTo>
                    <a:pt x="30123" y="17201"/>
                    <a:pt x="30158" y="17208"/>
                    <a:pt x="30193" y="17208"/>
                  </a:cubicBezTo>
                  <a:cubicBezTo>
                    <a:pt x="30226" y="17208"/>
                    <a:pt x="30259" y="17201"/>
                    <a:pt x="30284" y="17188"/>
                  </a:cubicBezTo>
                  <a:lnTo>
                    <a:pt x="31731" y="16352"/>
                  </a:lnTo>
                  <a:cubicBezTo>
                    <a:pt x="31779" y="16325"/>
                    <a:pt x="31776" y="16273"/>
                    <a:pt x="31724" y="16243"/>
                  </a:cubicBezTo>
                  <a:lnTo>
                    <a:pt x="30363" y="15458"/>
                  </a:lnTo>
                  <a:cubicBezTo>
                    <a:pt x="30336" y="15442"/>
                    <a:pt x="30300" y="15434"/>
                    <a:pt x="30265" y="15434"/>
                  </a:cubicBezTo>
                  <a:close/>
                  <a:moveTo>
                    <a:pt x="18281" y="15621"/>
                  </a:moveTo>
                  <a:cubicBezTo>
                    <a:pt x="18249" y="15621"/>
                    <a:pt x="18218" y="15628"/>
                    <a:pt x="18195" y="15643"/>
                  </a:cubicBezTo>
                  <a:lnTo>
                    <a:pt x="17018" y="16322"/>
                  </a:lnTo>
                  <a:cubicBezTo>
                    <a:pt x="16970" y="16349"/>
                    <a:pt x="16970" y="16396"/>
                    <a:pt x="17024" y="16431"/>
                  </a:cubicBezTo>
                  <a:lnTo>
                    <a:pt x="18386" y="17215"/>
                  </a:lnTo>
                  <a:cubicBezTo>
                    <a:pt x="18413" y="17231"/>
                    <a:pt x="18448" y="17239"/>
                    <a:pt x="18484" y="17239"/>
                  </a:cubicBezTo>
                  <a:cubicBezTo>
                    <a:pt x="18516" y="17239"/>
                    <a:pt x="18549" y="17232"/>
                    <a:pt x="18574" y="17219"/>
                  </a:cubicBezTo>
                  <a:lnTo>
                    <a:pt x="19748" y="16540"/>
                  </a:lnTo>
                  <a:cubicBezTo>
                    <a:pt x="19799" y="16509"/>
                    <a:pt x="19796" y="16462"/>
                    <a:pt x="19741" y="16431"/>
                  </a:cubicBezTo>
                  <a:lnTo>
                    <a:pt x="18383" y="15646"/>
                  </a:lnTo>
                  <a:cubicBezTo>
                    <a:pt x="18354" y="15629"/>
                    <a:pt x="18317" y="15621"/>
                    <a:pt x="18281" y="15621"/>
                  </a:cubicBezTo>
                  <a:close/>
                  <a:moveTo>
                    <a:pt x="13989" y="15858"/>
                  </a:moveTo>
                  <a:cubicBezTo>
                    <a:pt x="13956" y="15858"/>
                    <a:pt x="13923" y="15865"/>
                    <a:pt x="13899" y="15878"/>
                  </a:cubicBezTo>
                  <a:lnTo>
                    <a:pt x="12724" y="16557"/>
                  </a:lnTo>
                  <a:cubicBezTo>
                    <a:pt x="12673" y="16585"/>
                    <a:pt x="12676" y="16635"/>
                    <a:pt x="12731" y="16666"/>
                  </a:cubicBezTo>
                  <a:lnTo>
                    <a:pt x="14089" y="17451"/>
                  </a:lnTo>
                  <a:cubicBezTo>
                    <a:pt x="14118" y="17467"/>
                    <a:pt x="14153" y="17474"/>
                    <a:pt x="14188" y="17474"/>
                  </a:cubicBezTo>
                  <a:cubicBezTo>
                    <a:pt x="14220" y="17474"/>
                    <a:pt x="14252" y="17468"/>
                    <a:pt x="14277" y="17454"/>
                  </a:cubicBezTo>
                  <a:lnTo>
                    <a:pt x="15455" y="16775"/>
                  </a:lnTo>
                  <a:cubicBezTo>
                    <a:pt x="15502" y="16748"/>
                    <a:pt x="15502" y="16697"/>
                    <a:pt x="15447" y="16666"/>
                  </a:cubicBezTo>
                  <a:lnTo>
                    <a:pt x="14086" y="15881"/>
                  </a:lnTo>
                  <a:cubicBezTo>
                    <a:pt x="14060" y="15865"/>
                    <a:pt x="14024" y="15858"/>
                    <a:pt x="13989" y="15858"/>
                  </a:cubicBezTo>
                  <a:close/>
                  <a:moveTo>
                    <a:pt x="9212" y="15892"/>
                  </a:moveTo>
                  <a:cubicBezTo>
                    <a:pt x="9179" y="15892"/>
                    <a:pt x="9147" y="15899"/>
                    <a:pt x="9123" y="15912"/>
                  </a:cubicBezTo>
                  <a:lnTo>
                    <a:pt x="7946" y="16591"/>
                  </a:lnTo>
                  <a:cubicBezTo>
                    <a:pt x="7894" y="16621"/>
                    <a:pt x="7899" y="16670"/>
                    <a:pt x="7953" y="16700"/>
                  </a:cubicBezTo>
                  <a:lnTo>
                    <a:pt x="9315" y="17486"/>
                  </a:lnTo>
                  <a:cubicBezTo>
                    <a:pt x="9342" y="17502"/>
                    <a:pt x="9378" y="17510"/>
                    <a:pt x="9414" y="17510"/>
                  </a:cubicBezTo>
                  <a:cubicBezTo>
                    <a:pt x="9446" y="17510"/>
                    <a:pt x="9478" y="17503"/>
                    <a:pt x="9502" y="17489"/>
                  </a:cubicBezTo>
                  <a:lnTo>
                    <a:pt x="10676" y="16810"/>
                  </a:lnTo>
                  <a:cubicBezTo>
                    <a:pt x="10728" y="16782"/>
                    <a:pt x="10724" y="16734"/>
                    <a:pt x="10670" y="16703"/>
                  </a:cubicBezTo>
                  <a:lnTo>
                    <a:pt x="9311" y="15915"/>
                  </a:lnTo>
                  <a:cubicBezTo>
                    <a:pt x="9283" y="15899"/>
                    <a:pt x="9247" y="15892"/>
                    <a:pt x="9212" y="15892"/>
                  </a:cubicBezTo>
                  <a:close/>
                  <a:moveTo>
                    <a:pt x="25243" y="16088"/>
                  </a:moveTo>
                  <a:cubicBezTo>
                    <a:pt x="25211" y="16088"/>
                    <a:pt x="25180" y="16095"/>
                    <a:pt x="25157" y="16109"/>
                  </a:cubicBezTo>
                  <a:lnTo>
                    <a:pt x="23980" y="16789"/>
                  </a:lnTo>
                  <a:cubicBezTo>
                    <a:pt x="23929" y="16816"/>
                    <a:pt x="23933" y="16864"/>
                    <a:pt x="23987" y="16895"/>
                  </a:cubicBezTo>
                  <a:lnTo>
                    <a:pt x="25346" y="17683"/>
                  </a:lnTo>
                  <a:cubicBezTo>
                    <a:pt x="25373" y="17699"/>
                    <a:pt x="25409" y="17707"/>
                    <a:pt x="25444" y="17707"/>
                  </a:cubicBezTo>
                  <a:cubicBezTo>
                    <a:pt x="25478" y="17707"/>
                    <a:pt x="25510" y="17700"/>
                    <a:pt x="25533" y="17686"/>
                  </a:cubicBezTo>
                  <a:lnTo>
                    <a:pt x="26710" y="17007"/>
                  </a:lnTo>
                  <a:cubicBezTo>
                    <a:pt x="26762" y="16977"/>
                    <a:pt x="26759" y="16929"/>
                    <a:pt x="26704" y="16898"/>
                  </a:cubicBezTo>
                  <a:lnTo>
                    <a:pt x="25346" y="16114"/>
                  </a:lnTo>
                  <a:cubicBezTo>
                    <a:pt x="25317" y="16097"/>
                    <a:pt x="25279" y="16088"/>
                    <a:pt x="25243" y="16088"/>
                  </a:cubicBezTo>
                  <a:close/>
                  <a:moveTo>
                    <a:pt x="20677" y="16481"/>
                  </a:moveTo>
                  <a:cubicBezTo>
                    <a:pt x="20645" y="16481"/>
                    <a:pt x="20614" y="16488"/>
                    <a:pt x="20591" y="16503"/>
                  </a:cubicBezTo>
                  <a:lnTo>
                    <a:pt x="19414" y="17182"/>
                  </a:lnTo>
                  <a:cubicBezTo>
                    <a:pt x="19362" y="17209"/>
                    <a:pt x="19366" y="17260"/>
                    <a:pt x="19420" y="17291"/>
                  </a:cubicBezTo>
                  <a:lnTo>
                    <a:pt x="20779" y="18075"/>
                  </a:lnTo>
                  <a:cubicBezTo>
                    <a:pt x="20807" y="18091"/>
                    <a:pt x="20843" y="18099"/>
                    <a:pt x="20879" y="18099"/>
                  </a:cubicBezTo>
                  <a:cubicBezTo>
                    <a:pt x="20912" y="18099"/>
                    <a:pt x="20943" y="18093"/>
                    <a:pt x="20967" y="18079"/>
                  </a:cubicBezTo>
                  <a:lnTo>
                    <a:pt x="22144" y="17400"/>
                  </a:lnTo>
                  <a:cubicBezTo>
                    <a:pt x="22195" y="17369"/>
                    <a:pt x="22192" y="17322"/>
                    <a:pt x="22137" y="17291"/>
                  </a:cubicBezTo>
                  <a:lnTo>
                    <a:pt x="20779" y="16506"/>
                  </a:lnTo>
                  <a:cubicBezTo>
                    <a:pt x="20750" y="16490"/>
                    <a:pt x="20713" y="16481"/>
                    <a:pt x="20677" y="16481"/>
                  </a:cubicBezTo>
                  <a:close/>
                  <a:moveTo>
                    <a:pt x="16562" y="16614"/>
                  </a:moveTo>
                  <a:cubicBezTo>
                    <a:pt x="16530" y="16614"/>
                    <a:pt x="16499" y="16621"/>
                    <a:pt x="16475" y="16635"/>
                  </a:cubicBezTo>
                  <a:lnTo>
                    <a:pt x="15301" y="17314"/>
                  </a:lnTo>
                  <a:cubicBezTo>
                    <a:pt x="15250" y="17342"/>
                    <a:pt x="15253" y="17390"/>
                    <a:pt x="15304" y="17420"/>
                  </a:cubicBezTo>
                  <a:lnTo>
                    <a:pt x="16666" y="18206"/>
                  </a:lnTo>
                  <a:cubicBezTo>
                    <a:pt x="16695" y="18222"/>
                    <a:pt x="16731" y="18230"/>
                    <a:pt x="16766" y="18230"/>
                  </a:cubicBezTo>
                  <a:cubicBezTo>
                    <a:pt x="16798" y="18230"/>
                    <a:pt x="16830" y="18223"/>
                    <a:pt x="16854" y="18209"/>
                  </a:cubicBezTo>
                  <a:lnTo>
                    <a:pt x="18031" y="17533"/>
                  </a:lnTo>
                  <a:cubicBezTo>
                    <a:pt x="18079" y="17502"/>
                    <a:pt x="18076" y="17454"/>
                    <a:pt x="18024" y="17424"/>
                  </a:cubicBezTo>
                  <a:lnTo>
                    <a:pt x="16663" y="16639"/>
                  </a:lnTo>
                  <a:cubicBezTo>
                    <a:pt x="16634" y="16623"/>
                    <a:pt x="16598" y="16614"/>
                    <a:pt x="16562" y="16614"/>
                  </a:cubicBezTo>
                  <a:close/>
                  <a:moveTo>
                    <a:pt x="28272" y="16583"/>
                  </a:moveTo>
                  <a:cubicBezTo>
                    <a:pt x="28240" y="16583"/>
                    <a:pt x="28209" y="16590"/>
                    <a:pt x="28185" y="16605"/>
                  </a:cubicBezTo>
                  <a:lnTo>
                    <a:pt x="26738" y="17441"/>
                  </a:lnTo>
                  <a:cubicBezTo>
                    <a:pt x="26687" y="17468"/>
                    <a:pt x="26690" y="17516"/>
                    <a:pt x="26745" y="17547"/>
                  </a:cubicBezTo>
                  <a:lnTo>
                    <a:pt x="28103" y="18332"/>
                  </a:lnTo>
                  <a:cubicBezTo>
                    <a:pt x="28132" y="18350"/>
                    <a:pt x="28169" y="18358"/>
                    <a:pt x="28205" y="18358"/>
                  </a:cubicBezTo>
                  <a:cubicBezTo>
                    <a:pt x="28237" y="18358"/>
                    <a:pt x="28268" y="18351"/>
                    <a:pt x="28290" y="18338"/>
                  </a:cubicBezTo>
                  <a:lnTo>
                    <a:pt x="29738" y="17502"/>
                  </a:lnTo>
                  <a:cubicBezTo>
                    <a:pt x="29789" y="17472"/>
                    <a:pt x="29785" y="17424"/>
                    <a:pt x="29731" y="17393"/>
                  </a:cubicBezTo>
                  <a:lnTo>
                    <a:pt x="28372" y="16608"/>
                  </a:lnTo>
                  <a:cubicBezTo>
                    <a:pt x="28344" y="16592"/>
                    <a:pt x="28308" y="16583"/>
                    <a:pt x="28272" y="16583"/>
                  </a:cubicBezTo>
                  <a:close/>
                  <a:moveTo>
                    <a:pt x="12267" y="16849"/>
                  </a:moveTo>
                  <a:cubicBezTo>
                    <a:pt x="12235" y="16849"/>
                    <a:pt x="12204" y="16857"/>
                    <a:pt x="12182" y="16871"/>
                  </a:cubicBezTo>
                  <a:lnTo>
                    <a:pt x="11004" y="17550"/>
                  </a:lnTo>
                  <a:cubicBezTo>
                    <a:pt x="10953" y="17577"/>
                    <a:pt x="10956" y="17629"/>
                    <a:pt x="11011" y="17659"/>
                  </a:cubicBezTo>
                  <a:lnTo>
                    <a:pt x="12369" y="18444"/>
                  </a:lnTo>
                  <a:cubicBezTo>
                    <a:pt x="12398" y="18460"/>
                    <a:pt x="12434" y="18468"/>
                    <a:pt x="12469" y="18468"/>
                  </a:cubicBezTo>
                  <a:cubicBezTo>
                    <a:pt x="12502" y="18468"/>
                    <a:pt x="12534" y="18461"/>
                    <a:pt x="12557" y="18448"/>
                  </a:cubicBezTo>
                  <a:lnTo>
                    <a:pt x="13735" y="17768"/>
                  </a:lnTo>
                  <a:cubicBezTo>
                    <a:pt x="13786" y="17738"/>
                    <a:pt x="13782" y="17690"/>
                    <a:pt x="13727" y="17659"/>
                  </a:cubicBezTo>
                  <a:lnTo>
                    <a:pt x="12369" y="16875"/>
                  </a:lnTo>
                  <a:cubicBezTo>
                    <a:pt x="12340" y="16858"/>
                    <a:pt x="12303" y="16849"/>
                    <a:pt x="12267" y="16849"/>
                  </a:cubicBezTo>
                  <a:close/>
                  <a:moveTo>
                    <a:pt x="7493" y="16885"/>
                  </a:moveTo>
                  <a:cubicBezTo>
                    <a:pt x="7460" y="16885"/>
                    <a:pt x="7428" y="16892"/>
                    <a:pt x="7403" y="16905"/>
                  </a:cubicBezTo>
                  <a:lnTo>
                    <a:pt x="6226" y="17584"/>
                  </a:lnTo>
                  <a:cubicBezTo>
                    <a:pt x="6178" y="17615"/>
                    <a:pt x="6182" y="17663"/>
                    <a:pt x="6232" y="17694"/>
                  </a:cubicBezTo>
                  <a:lnTo>
                    <a:pt x="7595" y="18478"/>
                  </a:lnTo>
                  <a:cubicBezTo>
                    <a:pt x="7622" y="18494"/>
                    <a:pt x="7658" y="18502"/>
                    <a:pt x="7692" y="18502"/>
                  </a:cubicBezTo>
                  <a:cubicBezTo>
                    <a:pt x="7725" y="18502"/>
                    <a:pt x="7757" y="18495"/>
                    <a:pt x="7782" y="18482"/>
                  </a:cubicBezTo>
                  <a:lnTo>
                    <a:pt x="8956" y="17803"/>
                  </a:lnTo>
                  <a:cubicBezTo>
                    <a:pt x="9008" y="17776"/>
                    <a:pt x="9004" y="17724"/>
                    <a:pt x="8953" y="17694"/>
                  </a:cubicBezTo>
                  <a:lnTo>
                    <a:pt x="7591" y="16908"/>
                  </a:lnTo>
                  <a:cubicBezTo>
                    <a:pt x="7563" y="16893"/>
                    <a:pt x="7528" y="16885"/>
                    <a:pt x="7493" y="16885"/>
                  </a:cubicBezTo>
                  <a:close/>
                  <a:moveTo>
                    <a:pt x="23524" y="17082"/>
                  </a:moveTo>
                  <a:cubicBezTo>
                    <a:pt x="23492" y="17082"/>
                    <a:pt x="23461" y="17088"/>
                    <a:pt x="23437" y="17103"/>
                  </a:cubicBezTo>
                  <a:lnTo>
                    <a:pt x="22260" y="17782"/>
                  </a:lnTo>
                  <a:cubicBezTo>
                    <a:pt x="22213" y="17809"/>
                    <a:pt x="22216" y="17857"/>
                    <a:pt x="22267" y="17888"/>
                  </a:cubicBezTo>
                  <a:lnTo>
                    <a:pt x="23629" y="18673"/>
                  </a:lnTo>
                  <a:cubicBezTo>
                    <a:pt x="23657" y="18689"/>
                    <a:pt x="23694" y="18698"/>
                    <a:pt x="23729" y="18698"/>
                  </a:cubicBezTo>
                  <a:cubicBezTo>
                    <a:pt x="23761" y="18698"/>
                    <a:pt x="23792" y="18691"/>
                    <a:pt x="23816" y="18677"/>
                  </a:cubicBezTo>
                  <a:lnTo>
                    <a:pt x="24990" y="17998"/>
                  </a:lnTo>
                  <a:cubicBezTo>
                    <a:pt x="25042" y="17970"/>
                    <a:pt x="25039" y="17922"/>
                    <a:pt x="24984" y="17891"/>
                  </a:cubicBezTo>
                  <a:lnTo>
                    <a:pt x="23626" y="17106"/>
                  </a:lnTo>
                  <a:cubicBezTo>
                    <a:pt x="23596" y="17090"/>
                    <a:pt x="23560" y="17082"/>
                    <a:pt x="23524" y="17082"/>
                  </a:cubicBezTo>
                  <a:close/>
                  <a:moveTo>
                    <a:pt x="18958" y="17474"/>
                  </a:moveTo>
                  <a:cubicBezTo>
                    <a:pt x="18926" y="17474"/>
                    <a:pt x="18895" y="17481"/>
                    <a:pt x="18871" y="17495"/>
                  </a:cubicBezTo>
                  <a:lnTo>
                    <a:pt x="17694" y="18174"/>
                  </a:lnTo>
                  <a:cubicBezTo>
                    <a:pt x="17646" y="18202"/>
                    <a:pt x="17649" y="18250"/>
                    <a:pt x="17700" y="18280"/>
                  </a:cubicBezTo>
                  <a:lnTo>
                    <a:pt x="19062" y="19069"/>
                  </a:lnTo>
                  <a:cubicBezTo>
                    <a:pt x="19088" y="19085"/>
                    <a:pt x="19124" y="19092"/>
                    <a:pt x="19159" y="19092"/>
                  </a:cubicBezTo>
                  <a:cubicBezTo>
                    <a:pt x="19192" y="19092"/>
                    <a:pt x="19225" y="19085"/>
                    <a:pt x="19250" y="19072"/>
                  </a:cubicBezTo>
                  <a:lnTo>
                    <a:pt x="20424" y="18393"/>
                  </a:lnTo>
                  <a:cubicBezTo>
                    <a:pt x="20475" y="18362"/>
                    <a:pt x="20472" y="18315"/>
                    <a:pt x="20417" y="18284"/>
                  </a:cubicBezTo>
                  <a:lnTo>
                    <a:pt x="19059" y="17499"/>
                  </a:lnTo>
                  <a:cubicBezTo>
                    <a:pt x="19030" y="17483"/>
                    <a:pt x="18994" y="17474"/>
                    <a:pt x="18958" y="17474"/>
                  </a:cubicBezTo>
                  <a:close/>
                  <a:moveTo>
                    <a:pt x="14840" y="17607"/>
                  </a:moveTo>
                  <a:cubicBezTo>
                    <a:pt x="14810" y="17607"/>
                    <a:pt x="14780" y="17613"/>
                    <a:pt x="14759" y="17625"/>
                  </a:cubicBezTo>
                  <a:lnTo>
                    <a:pt x="13581" y="18305"/>
                  </a:lnTo>
                  <a:cubicBezTo>
                    <a:pt x="13530" y="18335"/>
                    <a:pt x="13533" y="18383"/>
                    <a:pt x="13587" y="18414"/>
                  </a:cubicBezTo>
                  <a:lnTo>
                    <a:pt x="14946" y="19198"/>
                  </a:lnTo>
                  <a:cubicBezTo>
                    <a:pt x="14975" y="19215"/>
                    <a:pt x="15012" y="19223"/>
                    <a:pt x="15048" y="19223"/>
                  </a:cubicBezTo>
                  <a:cubicBezTo>
                    <a:pt x="15080" y="19223"/>
                    <a:pt x="15111" y="19216"/>
                    <a:pt x="15134" y="19202"/>
                  </a:cubicBezTo>
                  <a:lnTo>
                    <a:pt x="16311" y="18523"/>
                  </a:lnTo>
                  <a:cubicBezTo>
                    <a:pt x="16362" y="18496"/>
                    <a:pt x="16359" y="18448"/>
                    <a:pt x="16304" y="18417"/>
                  </a:cubicBezTo>
                  <a:lnTo>
                    <a:pt x="14943" y="17632"/>
                  </a:lnTo>
                  <a:cubicBezTo>
                    <a:pt x="14915" y="17615"/>
                    <a:pt x="14877" y="17607"/>
                    <a:pt x="14840" y="17607"/>
                  </a:cubicBezTo>
                  <a:close/>
                  <a:moveTo>
                    <a:pt x="10548" y="17843"/>
                  </a:moveTo>
                  <a:cubicBezTo>
                    <a:pt x="10517" y="17843"/>
                    <a:pt x="10486" y="17850"/>
                    <a:pt x="10462" y="17864"/>
                  </a:cubicBezTo>
                  <a:lnTo>
                    <a:pt x="9284" y="18543"/>
                  </a:lnTo>
                  <a:cubicBezTo>
                    <a:pt x="9236" y="18571"/>
                    <a:pt x="9239" y="18618"/>
                    <a:pt x="9291" y="18649"/>
                  </a:cubicBezTo>
                  <a:lnTo>
                    <a:pt x="10652" y="19434"/>
                  </a:lnTo>
                  <a:cubicBezTo>
                    <a:pt x="10681" y="19452"/>
                    <a:pt x="10718" y="19460"/>
                    <a:pt x="10753" y="19460"/>
                  </a:cubicBezTo>
                  <a:cubicBezTo>
                    <a:pt x="10785" y="19460"/>
                    <a:pt x="10816" y="19454"/>
                    <a:pt x="10840" y="19441"/>
                  </a:cubicBezTo>
                  <a:lnTo>
                    <a:pt x="12015" y="18762"/>
                  </a:lnTo>
                  <a:cubicBezTo>
                    <a:pt x="12065" y="18731"/>
                    <a:pt x="12062" y="18683"/>
                    <a:pt x="12007" y="18653"/>
                  </a:cubicBezTo>
                  <a:lnTo>
                    <a:pt x="10649" y="17867"/>
                  </a:lnTo>
                  <a:cubicBezTo>
                    <a:pt x="10620" y="17851"/>
                    <a:pt x="10584" y="17843"/>
                    <a:pt x="10548" y="17843"/>
                  </a:cubicBezTo>
                  <a:close/>
                  <a:moveTo>
                    <a:pt x="5772" y="17877"/>
                  </a:moveTo>
                  <a:cubicBezTo>
                    <a:pt x="5739" y="17877"/>
                    <a:pt x="5707" y="17884"/>
                    <a:pt x="5683" y="17898"/>
                  </a:cubicBezTo>
                  <a:lnTo>
                    <a:pt x="4509" y="18577"/>
                  </a:lnTo>
                  <a:cubicBezTo>
                    <a:pt x="4458" y="18605"/>
                    <a:pt x="4461" y="18656"/>
                    <a:pt x="4516" y="18686"/>
                  </a:cubicBezTo>
                  <a:lnTo>
                    <a:pt x="5874" y="19472"/>
                  </a:lnTo>
                  <a:cubicBezTo>
                    <a:pt x="5902" y="19488"/>
                    <a:pt x="5939" y="19495"/>
                    <a:pt x="5974" y="19495"/>
                  </a:cubicBezTo>
                  <a:cubicBezTo>
                    <a:pt x="6007" y="19495"/>
                    <a:pt x="6039" y="19488"/>
                    <a:pt x="6062" y="19475"/>
                  </a:cubicBezTo>
                  <a:lnTo>
                    <a:pt x="7239" y="18796"/>
                  </a:lnTo>
                  <a:cubicBezTo>
                    <a:pt x="7287" y="18765"/>
                    <a:pt x="7287" y="18718"/>
                    <a:pt x="7233" y="18686"/>
                  </a:cubicBezTo>
                  <a:lnTo>
                    <a:pt x="5871" y="17902"/>
                  </a:lnTo>
                  <a:cubicBezTo>
                    <a:pt x="5844" y="17885"/>
                    <a:pt x="5808" y="17877"/>
                    <a:pt x="5772" y="17877"/>
                  </a:cubicBezTo>
                  <a:close/>
                  <a:moveTo>
                    <a:pt x="21808" y="18073"/>
                  </a:moveTo>
                  <a:cubicBezTo>
                    <a:pt x="21775" y="18073"/>
                    <a:pt x="21742" y="18079"/>
                    <a:pt x="21717" y="18093"/>
                  </a:cubicBezTo>
                  <a:lnTo>
                    <a:pt x="20543" y="18772"/>
                  </a:lnTo>
                  <a:cubicBezTo>
                    <a:pt x="20492" y="18803"/>
                    <a:pt x="20496" y="18850"/>
                    <a:pt x="20550" y="18881"/>
                  </a:cubicBezTo>
                  <a:lnTo>
                    <a:pt x="21909" y="19666"/>
                  </a:lnTo>
                  <a:cubicBezTo>
                    <a:pt x="21937" y="19682"/>
                    <a:pt x="21973" y="19691"/>
                    <a:pt x="22009" y="19691"/>
                  </a:cubicBezTo>
                  <a:cubicBezTo>
                    <a:pt x="22041" y="19691"/>
                    <a:pt x="22072" y="19684"/>
                    <a:pt x="22096" y="19669"/>
                  </a:cubicBezTo>
                  <a:lnTo>
                    <a:pt x="23273" y="18990"/>
                  </a:lnTo>
                  <a:cubicBezTo>
                    <a:pt x="23322" y="18963"/>
                    <a:pt x="23322" y="18915"/>
                    <a:pt x="23267" y="18885"/>
                  </a:cubicBezTo>
                  <a:lnTo>
                    <a:pt x="21905" y="18096"/>
                  </a:lnTo>
                  <a:cubicBezTo>
                    <a:pt x="21879" y="18080"/>
                    <a:pt x="21843" y="18073"/>
                    <a:pt x="21808" y="18073"/>
                  </a:cubicBezTo>
                  <a:close/>
                  <a:moveTo>
                    <a:pt x="17239" y="18467"/>
                  </a:moveTo>
                  <a:cubicBezTo>
                    <a:pt x="17207" y="18467"/>
                    <a:pt x="17175" y="18474"/>
                    <a:pt x="17150" y="18489"/>
                  </a:cubicBezTo>
                  <a:lnTo>
                    <a:pt x="15977" y="19165"/>
                  </a:lnTo>
                  <a:cubicBezTo>
                    <a:pt x="15926" y="19195"/>
                    <a:pt x="15929" y="19243"/>
                    <a:pt x="15983" y="19274"/>
                  </a:cubicBezTo>
                  <a:lnTo>
                    <a:pt x="17342" y="20058"/>
                  </a:lnTo>
                  <a:cubicBezTo>
                    <a:pt x="17371" y="20075"/>
                    <a:pt x="17407" y="20084"/>
                    <a:pt x="17442" y="20084"/>
                  </a:cubicBezTo>
                  <a:cubicBezTo>
                    <a:pt x="17474" y="20084"/>
                    <a:pt x="17505" y="20076"/>
                    <a:pt x="17530" y="20062"/>
                  </a:cubicBezTo>
                  <a:lnTo>
                    <a:pt x="18707" y="19383"/>
                  </a:lnTo>
                  <a:cubicBezTo>
                    <a:pt x="18755" y="19356"/>
                    <a:pt x="18752" y="19308"/>
                    <a:pt x="18700" y="19277"/>
                  </a:cubicBezTo>
                  <a:lnTo>
                    <a:pt x="17339" y="18492"/>
                  </a:lnTo>
                  <a:cubicBezTo>
                    <a:pt x="17312" y="18476"/>
                    <a:pt x="17275" y="18467"/>
                    <a:pt x="17239" y="18467"/>
                  </a:cubicBezTo>
                  <a:close/>
                  <a:moveTo>
                    <a:pt x="13127" y="18599"/>
                  </a:moveTo>
                  <a:cubicBezTo>
                    <a:pt x="13094" y="18599"/>
                    <a:pt x="13062" y="18605"/>
                    <a:pt x="13038" y="18618"/>
                  </a:cubicBezTo>
                  <a:lnTo>
                    <a:pt x="11861" y="19297"/>
                  </a:lnTo>
                  <a:cubicBezTo>
                    <a:pt x="11813" y="19329"/>
                    <a:pt x="11813" y="19376"/>
                    <a:pt x="11867" y="19406"/>
                  </a:cubicBezTo>
                  <a:lnTo>
                    <a:pt x="13229" y="20192"/>
                  </a:lnTo>
                  <a:cubicBezTo>
                    <a:pt x="13256" y="20208"/>
                    <a:pt x="13293" y="20216"/>
                    <a:pt x="13329" y="20216"/>
                  </a:cubicBezTo>
                  <a:cubicBezTo>
                    <a:pt x="13361" y="20216"/>
                    <a:pt x="13393" y="20210"/>
                    <a:pt x="13417" y="20195"/>
                  </a:cubicBezTo>
                  <a:lnTo>
                    <a:pt x="14591" y="19516"/>
                  </a:lnTo>
                  <a:cubicBezTo>
                    <a:pt x="14642" y="19488"/>
                    <a:pt x="14639" y="19441"/>
                    <a:pt x="14584" y="19406"/>
                  </a:cubicBezTo>
                  <a:lnTo>
                    <a:pt x="13226" y="18622"/>
                  </a:lnTo>
                  <a:cubicBezTo>
                    <a:pt x="13198" y="18606"/>
                    <a:pt x="13162" y="18599"/>
                    <a:pt x="13127" y="18599"/>
                  </a:cubicBezTo>
                  <a:close/>
                  <a:moveTo>
                    <a:pt x="8826" y="18835"/>
                  </a:moveTo>
                  <a:cubicBezTo>
                    <a:pt x="8795" y="18835"/>
                    <a:pt x="8764" y="18841"/>
                    <a:pt x="8741" y="18854"/>
                  </a:cubicBezTo>
                  <a:lnTo>
                    <a:pt x="7567" y="19533"/>
                  </a:lnTo>
                  <a:cubicBezTo>
                    <a:pt x="7516" y="19564"/>
                    <a:pt x="7519" y="19611"/>
                    <a:pt x="7574" y="19642"/>
                  </a:cubicBezTo>
                  <a:lnTo>
                    <a:pt x="8932" y="20427"/>
                  </a:lnTo>
                  <a:cubicBezTo>
                    <a:pt x="8961" y="20443"/>
                    <a:pt x="8997" y="20452"/>
                    <a:pt x="9033" y="20452"/>
                  </a:cubicBezTo>
                  <a:cubicBezTo>
                    <a:pt x="9065" y="20452"/>
                    <a:pt x="9096" y="20445"/>
                    <a:pt x="9120" y="20430"/>
                  </a:cubicBezTo>
                  <a:lnTo>
                    <a:pt x="10298" y="19751"/>
                  </a:lnTo>
                  <a:cubicBezTo>
                    <a:pt x="10345" y="19724"/>
                    <a:pt x="10342" y="19677"/>
                    <a:pt x="10290" y="19646"/>
                  </a:cubicBezTo>
                  <a:lnTo>
                    <a:pt x="8929" y="18861"/>
                  </a:lnTo>
                  <a:cubicBezTo>
                    <a:pt x="8901" y="18844"/>
                    <a:pt x="8863" y="18835"/>
                    <a:pt x="8826" y="18835"/>
                  </a:cubicBezTo>
                  <a:close/>
                  <a:moveTo>
                    <a:pt x="4052" y="18870"/>
                  </a:moveTo>
                  <a:cubicBezTo>
                    <a:pt x="4020" y="18870"/>
                    <a:pt x="3989" y="18877"/>
                    <a:pt x="3967" y="18891"/>
                  </a:cubicBezTo>
                  <a:lnTo>
                    <a:pt x="2789" y="19570"/>
                  </a:lnTo>
                  <a:cubicBezTo>
                    <a:pt x="2738" y="19598"/>
                    <a:pt x="2741" y="19646"/>
                    <a:pt x="2795" y="19677"/>
                  </a:cubicBezTo>
                  <a:lnTo>
                    <a:pt x="4158" y="20461"/>
                  </a:lnTo>
                  <a:cubicBezTo>
                    <a:pt x="4184" y="20480"/>
                    <a:pt x="4221" y="20488"/>
                    <a:pt x="4257" y="20488"/>
                  </a:cubicBezTo>
                  <a:cubicBezTo>
                    <a:pt x="4289" y="20488"/>
                    <a:pt x="4321" y="20481"/>
                    <a:pt x="4345" y="20468"/>
                  </a:cubicBezTo>
                  <a:lnTo>
                    <a:pt x="5519" y="19789"/>
                  </a:lnTo>
                  <a:cubicBezTo>
                    <a:pt x="5571" y="19759"/>
                    <a:pt x="5567" y="19710"/>
                    <a:pt x="5512" y="19680"/>
                  </a:cubicBezTo>
                  <a:lnTo>
                    <a:pt x="4154" y="18894"/>
                  </a:lnTo>
                  <a:cubicBezTo>
                    <a:pt x="4125" y="18879"/>
                    <a:pt x="4088" y="18870"/>
                    <a:pt x="4052" y="18870"/>
                  </a:cubicBezTo>
                  <a:close/>
                  <a:moveTo>
                    <a:pt x="20089" y="19066"/>
                  </a:moveTo>
                  <a:cubicBezTo>
                    <a:pt x="20056" y="19066"/>
                    <a:pt x="20024" y="19073"/>
                    <a:pt x="20001" y="19086"/>
                  </a:cubicBezTo>
                  <a:lnTo>
                    <a:pt x="18823" y="19765"/>
                  </a:lnTo>
                  <a:cubicBezTo>
                    <a:pt x="18772" y="19796"/>
                    <a:pt x="18776" y="19844"/>
                    <a:pt x="18830" y="19874"/>
                  </a:cubicBezTo>
                  <a:lnTo>
                    <a:pt x="20189" y="20660"/>
                  </a:lnTo>
                  <a:cubicBezTo>
                    <a:pt x="20216" y="20675"/>
                    <a:pt x="20253" y="20683"/>
                    <a:pt x="20288" y="20683"/>
                  </a:cubicBezTo>
                  <a:cubicBezTo>
                    <a:pt x="20321" y="20683"/>
                    <a:pt x="20353" y="20676"/>
                    <a:pt x="20376" y="20663"/>
                  </a:cubicBezTo>
                  <a:lnTo>
                    <a:pt x="21553" y="19984"/>
                  </a:lnTo>
                  <a:cubicBezTo>
                    <a:pt x="21605" y="19956"/>
                    <a:pt x="21602" y="19905"/>
                    <a:pt x="21547" y="19874"/>
                  </a:cubicBezTo>
                  <a:lnTo>
                    <a:pt x="20189" y="19089"/>
                  </a:lnTo>
                  <a:cubicBezTo>
                    <a:pt x="20160" y="19073"/>
                    <a:pt x="20124" y="19066"/>
                    <a:pt x="20089" y="19066"/>
                  </a:cubicBezTo>
                  <a:close/>
                  <a:moveTo>
                    <a:pt x="15522" y="19459"/>
                  </a:moveTo>
                  <a:cubicBezTo>
                    <a:pt x="15489" y="19459"/>
                    <a:pt x="15457" y="19465"/>
                    <a:pt x="15434" y="19479"/>
                  </a:cubicBezTo>
                  <a:lnTo>
                    <a:pt x="14256" y="20158"/>
                  </a:lnTo>
                  <a:cubicBezTo>
                    <a:pt x="14206" y="20189"/>
                    <a:pt x="14209" y="20236"/>
                    <a:pt x="14263" y="20267"/>
                  </a:cubicBezTo>
                  <a:lnTo>
                    <a:pt x="15622" y="21052"/>
                  </a:lnTo>
                  <a:cubicBezTo>
                    <a:pt x="15650" y="21068"/>
                    <a:pt x="15688" y="21076"/>
                    <a:pt x="15724" y="21076"/>
                  </a:cubicBezTo>
                  <a:cubicBezTo>
                    <a:pt x="15756" y="21076"/>
                    <a:pt x="15787" y="21070"/>
                    <a:pt x="15810" y="21055"/>
                  </a:cubicBezTo>
                  <a:lnTo>
                    <a:pt x="16987" y="20376"/>
                  </a:lnTo>
                  <a:cubicBezTo>
                    <a:pt x="17038" y="20348"/>
                    <a:pt x="17035" y="20301"/>
                    <a:pt x="16980" y="20271"/>
                  </a:cubicBezTo>
                  <a:lnTo>
                    <a:pt x="15622" y="19482"/>
                  </a:lnTo>
                  <a:cubicBezTo>
                    <a:pt x="15594" y="19466"/>
                    <a:pt x="15557" y="19459"/>
                    <a:pt x="15522" y="19459"/>
                  </a:cubicBezTo>
                  <a:close/>
                  <a:moveTo>
                    <a:pt x="11405" y="19590"/>
                  </a:moveTo>
                  <a:cubicBezTo>
                    <a:pt x="11373" y="19590"/>
                    <a:pt x="11342" y="19597"/>
                    <a:pt x="11318" y="19611"/>
                  </a:cubicBezTo>
                  <a:lnTo>
                    <a:pt x="10144" y="20291"/>
                  </a:lnTo>
                  <a:cubicBezTo>
                    <a:pt x="10093" y="20318"/>
                    <a:pt x="10096" y="20369"/>
                    <a:pt x="10147" y="20400"/>
                  </a:cubicBezTo>
                  <a:lnTo>
                    <a:pt x="11509" y="21185"/>
                  </a:lnTo>
                  <a:cubicBezTo>
                    <a:pt x="11537" y="21201"/>
                    <a:pt x="11573" y="21209"/>
                    <a:pt x="11607" y="21209"/>
                  </a:cubicBezTo>
                  <a:cubicBezTo>
                    <a:pt x="11640" y="21209"/>
                    <a:pt x="11672" y="21202"/>
                    <a:pt x="11697" y="21188"/>
                  </a:cubicBezTo>
                  <a:lnTo>
                    <a:pt x="12875" y="20509"/>
                  </a:lnTo>
                  <a:cubicBezTo>
                    <a:pt x="12922" y="20479"/>
                    <a:pt x="12919" y="20430"/>
                    <a:pt x="12867" y="20400"/>
                  </a:cubicBezTo>
                  <a:lnTo>
                    <a:pt x="11506" y="19615"/>
                  </a:lnTo>
                  <a:cubicBezTo>
                    <a:pt x="11477" y="19599"/>
                    <a:pt x="11440" y="19590"/>
                    <a:pt x="11405" y="19590"/>
                  </a:cubicBezTo>
                  <a:close/>
                  <a:moveTo>
                    <a:pt x="7113" y="19827"/>
                  </a:moveTo>
                  <a:cubicBezTo>
                    <a:pt x="7080" y="19827"/>
                    <a:pt x="7048" y="19834"/>
                    <a:pt x="7025" y="19847"/>
                  </a:cubicBezTo>
                  <a:lnTo>
                    <a:pt x="5847" y="20526"/>
                  </a:lnTo>
                  <a:cubicBezTo>
                    <a:pt x="5796" y="20557"/>
                    <a:pt x="5799" y="20605"/>
                    <a:pt x="5854" y="20635"/>
                  </a:cubicBezTo>
                  <a:lnTo>
                    <a:pt x="7212" y="21421"/>
                  </a:lnTo>
                  <a:cubicBezTo>
                    <a:pt x="7241" y="21437"/>
                    <a:pt x="7278" y="21445"/>
                    <a:pt x="7314" y="21445"/>
                  </a:cubicBezTo>
                  <a:cubicBezTo>
                    <a:pt x="7346" y="21445"/>
                    <a:pt x="7377" y="21438"/>
                    <a:pt x="7400" y="21424"/>
                  </a:cubicBezTo>
                  <a:lnTo>
                    <a:pt x="8578" y="20745"/>
                  </a:lnTo>
                  <a:cubicBezTo>
                    <a:pt x="8628" y="20717"/>
                    <a:pt x="8625" y="20670"/>
                    <a:pt x="8570" y="20635"/>
                  </a:cubicBezTo>
                  <a:lnTo>
                    <a:pt x="7212" y="19850"/>
                  </a:lnTo>
                  <a:cubicBezTo>
                    <a:pt x="7184" y="19835"/>
                    <a:pt x="7148" y="19827"/>
                    <a:pt x="7113" y="19827"/>
                  </a:cubicBezTo>
                  <a:close/>
                  <a:moveTo>
                    <a:pt x="18370" y="20059"/>
                  </a:moveTo>
                  <a:cubicBezTo>
                    <a:pt x="18337" y="20059"/>
                    <a:pt x="18305" y="20066"/>
                    <a:pt x="18281" y="20079"/>
                  </a:cubicBezTo>
                  <a:lnTo>
                    <a:pt x="17103" y="20758"/>
                  </a:lnTo>
                  <a:cubicBezTo>
                    <a:pt x="17055" y="20786"/>
                    <a:pt x="17059" y="20837"/>
                    <a:pt x="17109" y="20868"/>
                  </a:cubicBezTo>
                  <a:lnTo>
                    <a:pt x="18472" y="21652"/>
                  </a:lnTo>
                  <a:cubicBezTo>
                    <a:pt x="18500" y="21668"/>
                    <a:pt x="18535" y="21676"/>
                    <a:pt x="18570" y="21676"/>
                  </a:cubicBezTo>
                  <a:cubicBezTo>
                    <a:pt x="18603" y="21676"/>
                    <a:pt x="18635" y="21669"/>
                    <a:pt x="18659" y="21656"/>
                  </a:cubicBezTo>
                  <a:lnTo>
                    <a:pt x="19833" y="20977"/>
                  </a:lnTo>
                  <a:cubicBezTo>
                    <a:pt x="19885" y="20946"/>
                    <a:pt x="19881" y="20898"/>
                    <a:pt x="19826" y="20868"/>
                  </a:cubicBezTo>
                  <a:lnTo>
                    <a:pt x="18468" y="20082"/>
                  </a:lnTo>
                  <a:cubicBezTo>
                    <a:pt x="18440" y="20067"/>
                    <a:pt x="18405" y="20059"/>
                    <a:pt x="18370" y="20059"/>
                  </a:cubicBezTo>
                  <a:close/>
                  <a:moveTo>
                    <a:pt x="1589" y="20294"/>
                  </a:moveTo>
                  <a:cubicBezTo>
                    <a:pt x="1556" y="20294"/>
                    <a:pt x="1524" y="20301"/>
                    <a:pt x="1499" y="20315"/>
                  </a:cubicBezTo>
                  <a:lnTo>
                    <a:pt x="51" y="21151"/>
                  </a:lnTo>
                  <a:cubicBezTo>
                    <a:pt x="1" y="21178"/>
                    <a:pt x="4" y="21229"/>
                    <a:pt x="59" y="21260"/>
                  </a:cubicBezTo>
                  <a:lnTo>
                    <a:pt x="1417" y="22045"/>
                  </a:lnTo>
                  <a:cubicBezTo>
                    <a:pt x="1445" y="22061"/>
                    <a:pt x="1481" y="22069"/>
                    <a:pt x="1516" y="22069"/>
                  </a:cubicBezTo>
                  <a:cubicBezTo>
                    <a:pt x="1549" y="22069"/>
                    <a:pt x="1581" y="22062"/>
                    <a:pt x="1604" y="22048"/>
                  </a:cubicBezTo>
                  <a:lnTo>
                    <a:pt x="3052" y="21213"/>
                  </a:lnTo>
                  <a:cubicBezTo>
                    <a:pt x="3103" y="21185"/>
                    <a:pt x="3099" y="21134"/>
                    <a:pt x="3045" y="21103"/>
                  </a:cubicBezTo>
                  <a:lnTo>
                    <a:pt x="1686" y="20318"/>
                  </a:lnTo>
                  <a:cubicBezTo>
                    <a:pt x="1659" y="20302"/>
                    <a:pt x="1623" y="20294"/>
                    <a:pt x="1589" y="20294"/>
                  </a:cubicBezTo>
                  <a:close/>
                  <a:moveTo>
                    <a:pt x="13803" y="20452"/>
                  </a:moveTo>
                  <a:cubicBezTo>
                    <a:pt x="13770" y="20452"/>
                    <a:pt x="13739" y="20458"/>
                    <a:pt x="13714" y="20471"/>
                  </a:cubicBezTo>
                  <a:lnTo>
                    <a:pt x="12536" y="21151"/>
                  </a:lnTo>
                  <a:cubicBezTo>
                    <a:pt x="12489" y="21181"/>
                    <a:pt x="12492" y="21229"/>
                    <a:pt x="12543" y="21260"/>
                  </a:cubicBezTo>
                  <a:lnTo>
                    <a:pt x="13905" y="22045"/>
                  </a:lnTo>
                  <a:cubicBezTo>
                    <a:pt x="13931" y="22061"/>
                    <a:pt x="13967" y="22069"/>
                    <a:pt x="14002" y="22069"/>
                  </a:cubicBezTo>
                  <a:cubicBezTo>
                    <a:pt x="14035" y="22069"/>
                    <a:pt x="14068" y="22062"/>
                    <a:pt x="14093" y="22048"/>
                  </a:cubicBezTo>
                  <a:lnTo>
                    <a:pt x="15266" y="21369"/>
                  </a:lnTo>
                  <a:cubicBezTo>
                    <a:pt x="15318" y="21342"/>
                    <a:pt x="15315" y="21290"/>
                    <a:pt x="15260" y="21260"/>
                  </a:cubicBezTo>
                  <a:lnTo>
                    <a:pt x="13902" y="20475"/>
                  </a:lnTo>
                  <a:cubicBezTo>
                    <a:pt x="13873" y="20459"/>
                    <a:pt x="13838" y="20452"/>
                    <a:pt x="13803" y="20452"/>
                  </a:cubicBezTo>
                  <a:close/>
                  <a:moveTo>
                    <a:pt x="9686" y="20583"/>
                  </a:moveTo>
                  <a:cubicBezTo>
                    <a:pt x="9654" y="20583"/>
                    <a:pt x="9622" y="20590"/>
                    <a:pt x="9598" y="20605"/>
                  </a:cubicBezTo>
                  <a:lnTo>
                    <a:pt x="8424" y="21284"/>
                  </a:lnTo>
                  <a:cubicBezTo>
                    <a:pt x="8373" y="21311"/>
                    <a:pt x="8376" y="21359"/>
                    <a:pt x="8431" y="21393"/>
                  </a:cubicBezTo>
                  <a:lnTo>
                    <a:pt x="9789" y="22178"/>
                  </a:lnTo>
                  <a:cubicBezTo>
                    <a:pt x="9817" y="22194"/>
                    <a:pt x="9853" y="22201"/>
                    <a:pt x="9889" y="22201"/>
                  </a:cubicBezTo>
                  <a:cubicBezTo>
                    <a:pt x="9922" y="22201"/>
                    <a:pt x="9954" y="22195"/>
                    <a:pt x="9977" y="22182"/>
                  </a:cubicBezTo>
                  <a:lnTo>
                    <a:pt x="11154" y="21503"/>
                  </a:lnTo>
                  <a:cubicBezTo>
                    <a:pt x="11205" y="21471"/>
                    <a:pt x="11202" y="21424"/>
                    <a:pt x="11147" y="21393"/>
                  </a:cubicBezTo>
                  <a:lnTo>
                    <a:pt x="9786" y="20608"/>
                  </a:lnTo>
                  <a:cubicBezTo>
                    <a:pt x="9758" y="20592"/>
                    <a:pt x="9722" y="20583"/>
                    <a:pt x="9686" y="20583"/>
                  </a:cubicBezTo>
                  <a:close/>
                  <a:moveTo>
                    <a:pt x="5393" y="20820"/>
                  </a:moveTo>
                  <a:cubicBezTo>
                    <a:pt x="5361" y="20820"/>
                    <a:pt x="5329" y="20827"/>
                    <a:pt x="5304" y="20840"/>
                  </a:cubicBezTo>
                  <a:lnTo>
                    <a:pt x="4126" y="21520"/>
                  </a:lnTo>
                  <a:cubicBezTo>
                    <a:pt x="4079" y="21547"/>
                    <a:pt x="4082" y="21598"/>
                    <a:pt x="4134" y="21629"/>
                  </a:cubicBezTo>
                  <a:lnTo>
                    <a:pt x="5495" y="22413"/>
                  </a:lnTo>
                  <a:cubicBezTo>
                    <a:pt x="5522" y="22429"/>
                    <a:pt x="5557" y="22437"/>
                    <a:pt x="5592" y="22437"/>
                  </a:cubicBezTo>
                  <a:cubicBezTo>
                    <a:pt x="5625" y="22437"/>
                    <a:pt x="5658" y="22430"/>
                    <a:pt x="5683" y="22417"/>
                  </a:cubicBezTo>
                  <a:lnTo>
                    <a:pt x="6857" y="21738"/>
                  </a:lnTo>
                  <a:cubicBezTo>
                    <a:pt x="6908" y="21711"/>
                    <a:pt x="6905" y="21659"/>
                    <a:pt x="6850" y="21629"/>
                  </a:cubicBezTo>
                  <a:lnTo>
                    <a:pt x="5492" y="20844"/>
                  </a:lnTo>
                  <a:cubicBezTo>
                    <a:pt x="5464" y="20828"/>
                    <a:pt x="5428" y="20820"/>
                    <a:pt x="5393" y="20820"/>
                  </a:cubicBezTo>
                  <a:close/>
                  <a:moveTo>
                    <a:pt x="16649" y="21051"/>
                  </a:moveTo>
                  <a:cubicBezTo>
                    <a:pt x="16617" y="21051"/>
                    <a:pt x="16585" y="21058"/>
                    <a:pt x="16561" y="21073"/>
                  </a:cubicBezTo>
                  <a:lnTo>
                    <a:pt x="15386" y="21752"/>
                  </a:lnTo>
                  <a:cubicBezTo>
                    <a:pt x="15335" y="21779"/>
                    <a:pt x="15339" y="21827"/>
                    <a:pt x="15393" y="21857"/>
                  </a:cubicBezTo>
                  <a:lnTo>
                    <a:pt x="16752" y="22646"/>
                  </a:lnTo>
                  <a:cubicBezTo>
                    <a:pt x="16780" y="22662"/>
                    <a:pt x="16815" y="22669"/>
                    <a:pt x="16850" y="22669"/>
                  </a:cubicBezTo>
                  <a:cubicBezTo>
                    <a:pt x="16882" y="22669"/>
                    <a:pt x="16914" y="22662"/>
                    <a:pt x="16939" y="22649"/>
                  </a:cubicBezTo>
                  <a:lnTo>
                    <a:pt x="18117" y="21970"/>
                  </a:lnTo>
                  <a:cubicBezTo>
                    <a:pt x="18165" y="21939"/>
                    <a:pt x="18161" y="21892"/>
                    <a:pt x="18110" y="21861"/>
                  </a:cubicBezTo>
                  <a:lnTo>
                    <a:pt x="16748" y="21076"/>
                  </a:lnTo>
                  <a:cubicBezTo>
                    <a:pt x="16721" y="21059"/>
                    <a:pt x="16685" y="21051"/>
                    <a:pt x="16649" y="21051"/>
                  </a:cubicBezTo>
                  <a:close/>
                  <a:moveTo>
                    <a:pt x="12081" y="21443"/>
                  </a:moveTo>
                  <a:cubicBezTo>
                    <a:pt x="12049" y="21443"/>
                    <a:pt x="12018" y="21450"/>
                    <a:pt x="11994" y="21465"/>
                  </a:cubicBezTo>
                  <a:lnTo>
                    <a:pt x="10819" y="22144"/>
                  </a:lnTo>
                  <a:cubicBezTo>
                    <a:pt x="10769" y="22171"/>
                    <a:pt x="10772" y="22223"/>
                    <a:pt x="10827" y="22253"/>
                  </a:cubicBezTo>
                  <a:lnTo>
                    <a:pt x="12185" y="23038"/>
                  </a:lnTo>
                  <a:cubicBezTo>
                    <a:pt x="12213" y="23054"/>
                    <a:pt x="12249" y="23062"/>
                    <a:pt x="12283" y="23062"/>
                  </a:cubicBezTo>
                  <a:cubicBezTo>
                    <a:pt x="12316" y="23062"/>
                    <a:pt x="12348" y="23055"/>
                    <a:pt x="12373" y="23042"/>
                  </a:cubicBezTo>
                  <a:lnTo>
                    <a:pt x="13550" y="22363"/>
                  </a:lnTo>
                  <a:cubicBezTo>
                    <a:pt x="13598" y="22332"/>
                    <a:pt x="13595" y="22284"/>
                    <a:pt x="13543" y="22253"/>
                  </a:cubicBezTo>
                  <a:lnTo>
                    <a:pt x="12182" y="21468"/>
                  </a:lnTo>
                  <a:cubicBezTo>
                    <a:pt x="12154" y="21452"/>
                    <a:pt x="12118" y="21443"/>
                    <a:pt x="12081" y="21443"/>
                  </a:cubicBezTo>
                  <a:close/>
                  <a:moveTo>
                    <a:pt x="7966" y="21577"/>
                  </a:moveTo>
                  <a:cubicBezTo>
                    <a:pt x="7934" y="21577"/>
                    <a:pt x="7904" y="21583"/>
                    <a:pt x="7881" y="21598"/>
                  </a:cubicBezTo>
                  <a:lnTo>
                    <a:pt x="6703" y="22277"/>
                  </a:lnTo>
                  <a:cubicBezTo>
                    <a:pt x="6656" y="22304"/>
                    <a:pt x="6656" y="22352"/>
                    <a:pt x="6711" y="22383"/>
                  </a:cubicBezTo>
                  <a:lnTo>
                    <a:pt x="8072" y="23168"/>
                  </a:lnTo>
                  <a:cubicBezTo>
                    <a:pt x="8099" y="23184"/>
                    <a:pt x="8136" y="23193"/>
                    <a:pt x="8172" y="23193"/>
                  </a:cubicBezTo>
                  <a:cubicBezTo>
                    <a:pt x="8204" y="23193"/>
                    <a:pt x="8236" y="23186"/>
                    <a:pt x="8260" y="23171"/>
                  </a:cubicBezTo>
                  <a:lnTo>
                    <a:pt x="9434" y="22495"/>
                  </a:lnTo>
                  <a:cubicBezTo>
                    <a:pt x="9485" y="22465"/>
                    <a:pt x="9482" y="22417"/>
                    <a:pt x="9427" y="22386"/>
                  </a:cubicBezTo>
                  <a:lnTo>
                    <a:pt x="8069" y="21602"/>
                  </a:lnTo>
                  <a:cubicBezTo>
                    <a:pt x="8040" y="21585"/>
                    <a:pt x="8002" y="21577"/>
                    <a:pt x="7966" y="21577"/>
                  </a:cubicBezTo>
                  <a:close/>
                  <a:moveTo>
                    <a:pt x="3670" y="21812"/>
                  </a:moveTo>
                  <a:cubicBezTo>
                    <a:pt x="3639" y="21812"/>
                    <a:pt x="3608" y="21819"/>
                    <a:pt x="3584" y="21833"/>
                  </a:cubicBezTo>
                  <a:lnTo>
                    <a:pt x="2410" y="22513"/>
                  </a:lnTo>
                  <a:cubicBezTo>
                    <a:pt x="2359" y="22540"/>
                    <a:pt x="2362" y="22588"/>
                    <a:pt x="2417" y="22621"/>
                  </a:cubicBezTo>
                  <a:lnTo>
                    <a:pt x="3775" y="23407"/>
                  </a:lnTo>
                  <a:cubicBezTo>
                    <a:pt x="3803" y="23423"/>
                    <a:pt x="3839" y="23430"/>
                    <a:pt x="3873" y="23430"/>
                  </a:cubicBezTo>
                  <a:cubicBezTo>
                    <a:pt x="3906" y="23430"/>
                    <a:pt x="3938" y="23423"/>
                    <a:pt x="3963" y="23410"/>
                  </a:cubicBezTo>
                  <a:lnTo>
                    <a:pt x="5141" y="22731"/>
                  </a:lnTo>
                  <a:cubicBezTo>
                    <a:pt x="5188" y="22700"/>
                    <a:pt x="5185" y="22653"/>
                    <a:pt x="5134" y="22621"/>
                  </a:cubicBezTo>
                  <a:lnTo>
                    <a:pt x="3772" y="21837"/>
                  </a:lnTo>
                  <a:cubicBezTo>
                    <a:pt x="3743" y="21821"/>
                    <a:pt x="3706" y="21812"/>
                    <a:pt x="3670" y="21812"/>
                  </a:cubicBezTo>
                  <a:close/>
                  <a:moveTo>
                    <a:pt x="14929" y="22044"/>
                  </a:moveTo>
                  <a:cubicBezTo>
                    <a:pt x="14897" y="22044"/>
                    <a:pt x="14866" y="22051"/>
                    <a:pt x="14844" y="22065"/>
                  </a:cubicBezTo>
                  <a:lnTo>
                    <a:pt x="13666" y="22744"/>
                  </a:lnTo>
                  <a:cubicBezTo>
                    <a:pt x="13615" y="22772"/>
                    <a:pt x="13618" y="22820"/>
                    <a:pt x="13673" y="22851"/>
                  </a:cubicBezTo>
                  <a:lnTo>
                    <a:pt x="15031" y="23636"/>
                  </a:lnTo>
                  <a:cubicBezTo>
                    <a:pt x="15060" y="23652"/>
                    <a:pt x="15098" y="23660"/>
                    <a:pt x="15134" y="23660"/>
                  </a:cubicBezTo>
                  <a:cubicBezTo>
                    <a:pt x="15166" y="23660"/>
                    <a:pt x="15197" y="23653"/>
                    <a:pt x="15219" y="23639"/>
                  </a:cubicBezTo>
                  <a:lnTo>
                    <a:pt x="16397" y="22960"/>
                  </a:lnTo>
                  <a:cubicBezTo>
                    <a:pt x="16448" y="22933"/>
                    <a:pt x="16444" y="22884"/>
                    <a:pt x="16389" y="22854"/>
                  </a:cubicBezTo>
                  <a:lnTo>
                    <a:pt x="15031" y="22069"/>
                  </a:lnTo>
                  <a:cubicBezTo>
                    <a:pt x="15002" y="22053"/>
                    <a:pt x="14965" y="22044"/>
                    <a:pt x="14929" y="22044"/>
                  </a:cubicBezTo>
                  <a:close/>
                  <a:moveTo>
                    <a:pt x="10362" y="22437"/>
                  </a:moveTo>
                  <a:cubicBezTo>
                    <a:pt x="10330" y="22437"/>
                    <a:pt x="10300" y="22443"/>
                    <a:pt x="10277" y="22458"/>
                  </a:cubicBezTo>
                  <a:lnTo>
                    <a:pt x="9099" y="23138"/>
                  </a:lnTo>
                  <a:cubicBezTo>
                    <a:pt x="9049" y="23165"/>
                    <a:pt x="9052" y="23212"/>
                    <a:pt x="9107" y="23243"/>
                  </a:cubicBezTo>
                  <a:lnTo>
                    <a:pt x="10465" y="24031"/>
                  </a:lnTo>
                  <a:cubicBezTo>
                    <a:pt x="10493" y="24047"/>
                    <a:pt x="10529" y="24055"/>
                    <a:pt x="10564" y="24055"/>
                  </a:cubicBezTo>
                  <a:cubicBezTo>
                    <a:pt x="10597" y="24055"/>
                    <a:pt x="10629" y="24048"/>
                    <a:pt x="10652" y="24034"/>
                  </a:cubicBezTo>
                  <a:lnTo>
                    <a:pt x="11830" y="23355"/>
                  </a:lnTo>
                  <a:cubicBezTo>
                    <a:pt x="11881" y="23325"/>
                    <a:pt x="11878" y="23277"/>
                    <a:pt x="11823" y="23246"/>
                  </a:cubicBezTo>
                  <a:lnTo>
                    <a:pt x="10465" y="22462"/>
                  </a:lnTo>
                  <a:cubicBezTo>
                    <a:pt x="10436" y="22445"/>
                    <a:pt x="10398" y="22437"/>
                    <a:pt x="10362" y="22437"/>
                  </a:cubicBezTo>
                  <a:close/>
                  <a:moveTo>
                    <a:pt x="26278" y="17733"/>
                  </a:moveTo>
                  <a:cubicBezTo>
                    <a:pt x="26247" y="17733"/>
                    <a:pt x="26217" y="17739"/>
                    <a:pt x="26195" y="17752"/>
                  </a:cubicBezTo>
                  <a:lnTo>
                    <a:pt x="16512" y="23342"/>
                  </a:lnTo>
                  <a:cubicBezTo>
                    <a:pt x="16465" y="23373"/>
                    <a:pt x="16468" y="23420"/>
                    <a:pt x="16520" y="23451"/>
                  </a:cubicBezTo>
                  <a:lnTo>
                    <a:pt x="17881" y="24236"/>
                  </a:lnTo>
                  <a:cubicBezTo>
                    <a:pt x="17910" y="24252"/>
                    <a:pt x="17946" y="24261"/>
                    <a:pt x="17982" y="24261"/>
                  </a:cubicBezTo>
                  <a:cubicBezTo>
                    <a:pt x="18014" y="24261"/>
                    <a:pt x="18045" y="24254"/>
                    <a:pt x="18069" y="24239"/>
                  </a:cubicBezTo>
                  <a:lnTo>
                    <a:pt x="27748" y="18649"/>
                  </a:lnTo>
                  <a:cubicBezTo>
                    <a:pt x="27799" y="18622"/>
                    <a:pt x="27796" y="18574"/>
                    <a:pt x="27742" y="18543"/>
                  </a:cubicBezTo>
                  <a:lnTo>
                    <a:pt x="26383" y="17758"/>
                  </a:lnTo>
                  <a:cubicBezTo>
                    <a:pt x="26353" y="17742"/>
                    <a:pt x="26315" y="17733"/>
                    <a:pt x="26278" y="17733"/>
                  </a:cubicBezTo>
                  <a:close/>
                  <a:moveTo>
                    <a:pt x="6248" y="22568"/>
                  </a:moveTo>
                  <a:cubicBezTo>
                    <a:pt x="6216" y="22568"/>
                    <a:pt x="6185" y="22575"/>
                    <a:pt x="6161" y="22588"/>
                  </a:cubicBezTo>
                  <a:lnTo>
                    <a:pt x="4352" y="23632"/>
                  </a:lnTo>
                  <a:cubicBezTo>
                    <a:pt x="4301" y="23663"/>
                    <a:pt x="4304" y="23711"/>
                    <a:pt x="4359" y="23741"/>
                  </a:cubicBezTo>
                  <a:lnTo>
                    <a:pt x="5717" y="24526"/>
                  </a:lnTo>
                  <a:cubicBezTo>
                    <a:pt x="5746" y="24542"/>
                    <a:pt x="5784" y="24551"/>
                    <a:pt x="5820" y="24551"/>
                  </a:cubicBezTo>
                  <a:cubicBezTo>
                    <a:pt x="5852" y="24551"/>
                    <a:pt x="5882" y="24544"/>
                    <a:pt x="5905" y="24530"/>
                  </a:cubicBezTo>
                  <a:lnTo>
                    <a:pt x="7717" y="23486"/>
                  </a:lnTo>
                  <a:cubicBezTo>
                    <a:pt x="7765" y="23458"/>
                    <a:pt x="7762" y="23410"/>
                    <a:pt x="7710" y="23379"/>
                  </a:cubicBezTo>
                  <a:lnTo>
                    <a:pt x="6349" y="22594"/>
                  </a:lnTo>
                  <a:cubicBezTo>
                    <a:pt x="6320" y="22576"/>
                    <a:pt x="6283" y="22568"/>
                    <a:pt x="6248" y="22568"/>
                  </a:cubicBezTo>
                  <a:close/>
                  <a:moveTo>
                    <a:pt x="13213" y="23035"/>
                  </a:moveTo>
                  <a:cubicBezTo>
                    <a:pt x="13180" y="23035"/>
                    <a:pt x="13148" y="23042"/>
                    <a:pt x="13124" y="23056"/>
                  </a:cubicBezTo>
                  <a:lnTo>
                    <a:pt x="11946" y="23735"/>
                  </a:lnTo>
                  <a:cubicBezTo>
                    <a:pt x="11898" y="23765"/>
                    <a:pt x="11902" y="23813"/>
                    <a:pt x="11953" y="23844"/>
                  </a:cubicBezTo>
                  <a:lnTo>
                    <a:pt x="13315" y="24628"/>
                  </a:lnTo>
                  <a:cubicBezTo>
                    <a:pt x="13342" y="24645"/>
                    <a:pt x="13379" y="24653"/>
                    <a:pt x="13415" y="24653"/>
                  </a:cubicBezTo>
                  <a:cubicBezTo>
                    <a:pt x="13447" y="24653"/>
                    <a:pt x="13478" y="24647"/>
                    <a:pt x="13502" y="24632"/>
                  </a:cubicBezTo>
                  <a:lnTo>
                    <a:pt x="14677" y="23953"/>
                  </a:lnTo>
                  <a:cubicBezTo>
                    <a:pt x="14727" y="23926"/>
                    <a:pt x="14724" y="23878"/>
                    <a:pt x="14669" y="23847"/>
                  </a:cubicBezTo>
                  <a:lnTo>
                    <a:pt x="13311" y="23059"/>
                  </a:lnTo>
                  <a:cubicBezTo>
                    <a:pt x="13283" y="23043"/>
                    <a:pt x="13248" y="23035"/>
                    <a:pt x="13213" y="23035"/>
                  </a:cubicBezTo>
                  <a:close/>
                  <a:moveTo>
                    <a:pt x="16061" y="23636"/>
                  </a:moveTo>
                  <a:cubicBezTo>
                    <a:pt x="16028" y="23636"/>
                    <a:pt x="15995" y="23643"/>
                    <a:pt x="15970" y="23656"/>
                  </a:cubicBezTo>
                  <a:lnTo>
                    <a:pt x="14523" y="24492"/>
                  </a:lnTo>
                  <a:cubicBezTo>
                    <a:pt x="14475" y="24519"/>
                    <a:pt x="14475" y="24571"/>
                    <a:pt x="14529" y="24601"/>
                  </a:cubicBezTo>
                  <a:lnTo>
                    <a:pt x="15891" y="25386"/>
                  </a:lnTo>
                  <a:cubicBezTo>
                    <a:pt x="15918" y="25402"/>
                    <a:pt x="15953" y="25410"/>
                    <a:pt x="15989" y="25410"/>
                  </a:cubicBezTo>
                  <a:cubicBezTo>
                    <a:pt x="16022" y="25410"/>
                    <a:pt x="16055" y="25403"/>
                    <a:pt x="16079" y="25390"/>
                  </a:cubicBezTo>
                  <a:lnTo>
                    <a:pt x="17526" y="24554"/>
                  </a:lnTo>
                  <a:cubicBezTo>
                    <a:pt x="17574" y="24523"/>
                    <a:pt x="17574" y="24475"/>
                    <a:pt x="17519" y="24444"/>
                  </a:cubicBezTo>
                  <a:lnTo>
                    <a:pt x="16158" y="23659"/>
                  </a:lnTo>
                  <a:cubicBezTo>
                    <a:pt x="16131" y="23644"/>
                    <a:pt x="16096" y="23636"/>
                    <a:pt x="16061" y="23636"/>
                  </a:cubicBezTo>
                  <a:close/>
                  <a:moveTo>
                    <a:pt x="11494" y="24028"/>
                  </a:moveTo>
                  <a:cubicBezTo>
                    <a:pt x="11461" y="24028"/>
                    <a:pt x="11428" y="24035"/>
                    <a:pt x="11404" y="24048"/>
                  </a:cubicBezTo>
                  <a:lnTo>
                    <a:pt x="10229" y="24727"/>
                  </a:lnTo>
                  <a:cubicBezTo>
                    <a:pt x="10178" y="24759"/>
                    <a:pt x="10181" y="24806"/>
                    <a:pt x="10236" y="24837"/>
                  </a:cubicBezTo>
                  <a:lnTo>
                    <a:pt x="11594" y="25622"/>
                  </a:lnTo>
                  <a:cubicBezTo>
                    <a:pt x="11623" y="25637"/>
                    <a:pt x="11658" y="25645"/>
                    <a:pt x="11693" y="25645"/>
                  </a:cubicBezTo>
                  <a:cubicBezTo>
                    <a:pt x="11725" y="25645"/>
                    <a:pt x="11757" y="25638"/>
                    <a:pt x="11782" y="25625"/>
                  </a:cubicBezTo>
                  <a:lnTo>
                    <a:pt x="12960" y="24946"/>
                  </a:lnTo>
                  <a:cubicBezTo>
                    <a:pt x="13007" y="24919"/>
                    <a:pt x="13004" y="24867"/>
                    <a:pt x="12952" y="24837"/>
                  </a:cubicBezTo>
                  <a:lnTo>
                    <a:pt x="11591" y="24052"/>
                  </a:lnTo>
                  <a:cubicBezTo>
                    <a:pt x="11565" y="24036"/>
                    <a:pt x="11529" y="24028"/>
                    <a:pt x="11494" y="24028"/>
                  </a:cubicBezTo>
                  <a:close/>
                  <a:moveTo>
                    <a:pt x="8643" y="23430"/>
                  </a:moveTo>
                  <a:cubicBezTo>
                    <a:pt x="8612" y="23430"/>
                    <a:pt x="8581" y="23437"/>
                    <a:pt x="8557" y="23451"/>
                  </a:cubicBezTo>
                  <a:lnTo>
                    <a:pt x="6294" y="24755"/>
                  </a:lnTo>
                  <a:cubicBezTo>
                    <a:pt x="6246" y="24786"/>
                    <a:pt x="6246" y="24833"/>
                    <a:pt x="6301" y="24864"/>
                  </a:cubicBezTo>
                  <a:lnTo>
                    <a:pt x="7663" y="25649"/>
                  </a:lnTo>
                  <a:cubicBezTo>
                    <a:pt x="7690" y="25665"/>
                    <a:pt x="7726" y="25674"/>
                    <a:pt x="7762" y="25674"/>
                  </a:cubicBezTo>
                  <a:cubicBezTo>
                    <a:pt x="7794" y="25674"/>
                    <a:pt x="7826" y="25667"/>
                    <a:pt x="7850" y="25652"/>
                  </a:cubicBezTo>
                  <a:lnTo>
                    <a:pt x="10110" y="24346"/>
                  </a:lnTo>
                  <a:cubicBezTo>
                    <a:pt x="10161" y="24318"/>
                    <a:pt x="10158" y="24270"/>
                    <a:pt x="10103" y="24239"/>
                  </a:cubicBezTo>
                  <a:lnTo>
                    <a:pt x="8745" y="23455"/>
                  </a:lnTo>
                  <a:cubicBezTo>
                    <a:pt x="8716" y="23438"/>
                    <a:pt x="8679" y="23430"/>
                    <a:pt x="8643" y="23430"/>
                  </a:cubicBezTo>
                  <a:close/>
                  <a:moveTo>
                    <a:pt x="14067" y="24785"/>
                  </a:moveTo>
                  <a:cubicBezTo>
                    <a:pt x="14035" y="24785"/>
                    <a:pt x="14004" y="24792"/>
                    <a:pt x="13980" y="24806"/>
                  </a:cubicBezTo>
                  <a:lnTo>
                    <a:pt x="12533" y="25642"/>
                  </a:lnTo>
                  <a:cubicBezTo>
                    <a:pt x="12481" y="25669"/>
                    <a:pt x="12486" y="25718"/>
                    <a:pt x="12540" y="25748"/>
                  </a:cubicBezTo>
                  <a:lnTo>
                    <a:pt x="13899" y="26533"/>
                  </a:lnTo>
                  <a:cubicBezTo>
                    <a:pt x="13927" y="26549"/>
                    <a:pt x="13965" y="26558"/>
                    <a:pt x="14001" y="26558"/>
                  </a:cubicBezTo>
                  <a:cubicBezTo>
                    <a:pt x="14033" y="26558"/>
                    <a:pt x="14063" y="26551"/>
                    <a:pt x="14086" y="26537"/>
                  </a:cubicBezTo>
                  <a:lnTo>
                    <a:pt x="15537" y="25704"/>
                  </a:lnTo>
                  <a:cubicBezTo>
                    <a:pt x="15584" y="25673"/>
                    <a:pt x="15581" y="25625"/>
                    <a:pt x="15529" y="25595"/>
                  </a:cubicBezTo>
                  <a:lnTo>
                    <a:pt x="14168" y="24809"/>
                  </a:lnTo>
                  <a:cubicBezTo>
                    <a:pt x="14139" y="24793"/>
                    <a:pt x="14103" y="24785"/>
                    <a:pt x="14067" y="24785"/>
                  </a:cubicBezTo>
                  <a:close/>
                  <a:moveTo>
                    <a:pt x="9772" y="25020"/>
                  </a:moveTo>
                  <a:cubicBezTo>
                    <a:pt x="9740" y="25020"/>
                    <a:pt x="9709" y="25027"/>
                    <a:pt x="9687" y="25042"/>
                  </a:cubicBezTo>
                  <a:lnTo>
                    <a:pt x="8236" y="25877"/>
                  </a:lnTo>
                  <a:cubicBezTo>
                    <a:pt x="8188" y="25905"/>
                    <a:pt x="8192" y="25956"/>
                    <a:pt x="8243" y="25987"/>
                  </a:cubicBezTo>
                  <a:lnTo>
                    <a:pt x="9605" y="26772"/>
                  </a:lnTo>
                  <a:cubicBezTo>
                    <a:pt x="9633" y="26788"/>
                    <a:pt x="9668" y="26796"/>
                    <a:pt x="9703" y="26796"/>
                  </a:cubicBezTo>
                  <a:cubicBezTo>
                    <a:pt x="9736" y="26796"/>
                    <a:pt x="9768" y="26789"/>
                    <a:pt x="9792" y="26775"/>
                  </a:cubicBezTo>
                  <a:lnTo>
                    <a:pt x="11240" y="25939"/>
                  </a:lnTo>
                  <a:cubicBezTo>
                    <a:pt x="11290" y="25909"/>
                    <a:pt x="11287" y="25861"/>
                    <a:pt x="11232" y="25830"/>
                  </a:cubicBezTo>
                  <a:lnTo>
                    <a:pt x="9874" y="25045"/>
                  </a:lnTo>
                  <a:cubicBezTo>
                    <a:pt x="9845" y="25029"/>
                    <a:pt x="9808" y="25020"/>
                    <a:pt x="9772" y="25020"/>
                  </a:cubicBezTo>
                  <a:close/>
                  <a:moveTo>
                    <a:pt x="12077" y="25933"/>
                  </a:moveTo>
                  <a:cubicBezTo>
                    <a:pt x="12046" y="25933"/>
                    <a:pt x="12014" y="25940"/>
                    <a:pt x="11990" y="25953"/>
                  </a:cubicBezTo>
                  <a:lnTo>
                    <a:pt x="10181" y="26997"/>
                  </a:lnTo>
                  <a:cubicBezTo>
                    <a:pt x="10131" y="27028"/>
                    <a:pt x="10134" y="27076"/>
                    <a:pt x="10188" y="27106"/>
                  </a:cubicBezTo>
                  <a:lnTo>
                    <a:pt x="11547" y="27892"/>
                  </a:lnTo>
                  <a:cubicBezTo>
                    <a:pt x="11575" y="27908"/>
                    <a:pt x="11612" y="27916"/>
                    <a:pt x="11647" y="27916"/>
                  </a:cubicBezTo>
                  <a:cubicBezTo>
                    <a:pt x="11679" y="27916"/>
                    <a:pt x="11710" y="27909"/>
                    <a:pt x="11734" y="27895"/>
                  </a:cubicBezTo>
                  <a:lnTo>
                    <a:pt x="13543" y="26851"/>
                  </a:lnTo>
                  <a:cubicBezTo>
                    <a:pt x="13595" y="26824"/>
                    <a:pt x="13591" y="26775"/>
                    <a:pt x="13536" y="26745"/>
                  </a:cubicBezTo>
                  <a:lnTo>
                    <a:pt x="12178" y="25959"/>
                  </a:lnTo>
                  <a:cubicBezTo>
                    <a:pt x="12149" y="25942"/>
                    <a:pt x="12113" y="25933"/>
                    <a:pt x="12077" y="25933"/>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827;p43"/>
            <p:cNvSpPr/>
            <p:nvPr/>
          </p:nvSpPr>
          <p:spPr>
            <a:xfrm>
              <a:off x="4170900" y="3147100"/>
              <a:ext cx="519900" cy="300200"/>
            </a:xfrm>
            <a:custGeom>
              <a:avLst/>
              <a:gdLst/>
              <a:ahLst/>
              <a:cxnLst/>
              <a:rect l="l" t="t" r="r" b="b"/>
              <a:pathLst>
                <a:path w="20796" h="12008" extrusionOk="0">
                  <a:moveTo>
                    <a:pt x="12874" y="1"/>
                  </a:moveTo>
                  <a:lnTo>
                    <a:pt x="0" y="7431"/>
                  </a:lnTo>
                  <a:lnTo>
                    <a:pt x="7922" y="12008"/>
                  </a:lnTo>
                  <a:lnTo>
                    <a:pt x="20795" y="4574"/>
                  </a:lnTo>
                  <a:lnTo>
                    <a:pt x="1287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28;p43"/>
            <p:cNvSpPr/>
            <p:nvPr/>
          </p:nvSpPr>
          <p:spPr>
            <a:xfrm>
              <a:off x="3502450" y="1672600"/>
              <a:ext cx="1015050" cy="1364475"/>
            </a:xfrm>
            <a:custGeom>
              <a:avLst/>
              <a:gdLst/>
              <a:ahLst/>
              <a:cxnLst/>
              <a:rect l="l" t="t" r="r" b="b"/>
              <a:pathLst>
                <a:path w="40602" h="54579" extrusionOk="0">
                  <a:moveTo>
                    <a:pt x="39846" y="1"/>
                  </a:moveTo>
                  <a:cubicBezTo>
                    <a:pt x="39663" y="1"/>
                    <a:pt x="39457" y="60"/>
                    <a:pt x="39240" y="185"/>
                  </a:cubicBezTo>
                  <a:lnTo>
                    <a:pt x="878" y="22332"/>
                  </a:lnTo>
                  <a:cubicBezTo>
                    <a:pt x="396" y="22612"/>
                    <a:pt x="1" y="23294"/>
                    <a:pt x="1" y="23855"/>
                  </a:cubicBezTo>
                  <a:lnTo>
                    <a:pt x="1" y="54128"/>
                  </a:lnTo>
                  <a:cubicBezTo>
                    <a:pt x="1" y="54412"/>
                    <a:pt x="146" y="54578"/>
                    <a:pt x="355" y="54578"/>
                  </a:cubicBezTo>
                  <a:cubicBezTo>
                    <a:pt x="440" y="54578"/>
                    <a:pt x="535" y="54551"/>
                    <a:pt x="636" y="54493"/>
                  </a:cubicBezTo>
                  <a:lnTo>
                    <a:pt x="39970" y="31783"/>
                  </a:lnTo>
                  <a:cubicBezTo>
                    <a:pt x="40318" y="31581"/>
                    <a:pt x="40602" y="31087"/>
                    <a:pt x="40602" y="30684"/>
                  </a:cubicBezTo>
                  <a:lnTo>
                    <a:pt x="40602" y="973"/>
                  </a:lnTo>
                  <a:cubicBezTo>
                    <a:pt x="40602" y="358"/>
                    <a:pt x="40294" y="1"/>
                    <a:pt x="39846"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829;p43"/>
            <p:cNvSpPr/>
            <p:nvPr/>
          </p:nvSpPr>
          <p:spPr>
            <a:xfrm>
              <a:off x="3502450" y="1672600"/>
              <a:ext cx="1015050" cy="628200"/>
            </a:xfrm>
            <a:custGeom>
              <a:avLst/>
              <a:gdLst/>
              <a:ahLst/>
              <a:cxnLst/>
              <a:rect l="l" t="t" r="r" b="b"/>
              <a:pathLst>
                <a:path w="40602" h="25128" extrusionOk="0">
                  <a:moveTo>
                    <a:pt x="39846" y="1"/>
                  </a:moveTo>
                  <a:cubicBezTo>
                    <a:pt x="39663" y="1"/>
                    <a:pt x="39457" y="60"/>
                    <a:pt x="39240" y="185"/>
                  </a:cubicBezTo>
                  <a:lnTo>
                    <a:pt x="878" y="22332"/>
                  </a:lnTo>
                  <a:cubicBezTo>
                    <a:pt x="396" y="22612"/>
                    <a:pt x="1" y="23294"/>
                    <a:pt x="1" y="23855"/>
                  </a:cubicBezTo>
                  <a:lnTo>
                    <a:pt x="1" y="25128"/>
                  </a:lnTo>
                  <a:lnTo>
                    <a:pt x="40602" y="1684"/>
                  </a:lnTo>
                  <a:lnTo>
                    <a:pt x="40602" y="973"/>
                  </a:lnTo>
                  <a:cubicBezTo>
                    <a:pt x="40602" y="358"/>
                    <a:pt x="40294" y="1"/>
                    <a:pt x="398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830;p43"/>
            <p:cNvSpPr/>
            <p:nvPr/>
          </p:nvSpPr>
          <p:spPr>
            <a:xfrm>
              <a:off x="4362800" y="1753675"/>
              <a:ext cx="23475" cy="30375"/>
            </a:xfrm>
            <a:custGeom>
              <a:avLst/>
              <a:gdLst/>
              <a:ahLst/>
              <a:cxnLst/>
              <a:rect l="l" t="t" r="r" b="b"/>
              <a:pathLst>
                <a:path w="939" h="1215" extrusionOk="0">
                  <a:moveTo>
                    <a:pt x="678" y="0"/>
                  </a:moveTo>
                  <a:cubicBezTo>
                    <a:pt x="615" y="0"/>
                    <a:pt x="543" y="21"/>
                    <a:pt x="467" y="65"/>
                  </a:cubicBezTo>
                  <a:cubicBezTo>
                    <a:pt x="208" y="216"/>
                    <a:pt x="0" y="577"/>
                    <a:pt x="0" y="878"/>
                  </a:cubicBezTo>
                  <a:cubicBezTo>
                    <a:pt x="0" y="1091"/>
                    <a:pt x="105" y="1215"/>
                    <a:pt x="259" y="1215"/>
                  </a:cubicBezTo>
                  <a:cubicBezTo>
                    <a:pt x="321" y="1215"/>
                    <a:pt x="392" y="1194"/>
                    <a:pt x="467" y="1150"/>
                  </a:cubicBezTo>
                  <a:cubicBezTo>
                    <a:pt x="727" y="1000"/>
                    <a:pt x="938" y="635"/>
                    <a:pt x="938" y="334"/>
                  </a:cubicBezTo>
                  <a:cubicBezTo>
                    <a:pt x="938" y="122"/>
                    <a:pt x="832" y="0"/>
                    <a:pt x="67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831;p43"/>
            <p:cNvSpPr/>
            <p:nvPr/>
          </p:nvSpPr>
          <p:spPr>
            <a:xfrm>
              <a:off x="4409375" y="1726750"/>
              <a:ext cx="23475" cy="30350"/>
            </a:xfrm>
            <a:custGeom>
              <a:avLst/>
              <a:gdLst/>
              <a:ahLst/>
              <a:cxnLst/>
              <a:rect l="l" t="t" r="r" b="b"/>
              <a:pathLst>
                <a:path w="939" h="1214" extrusionOk="0">
                  <a:moveTo>
                    <a:pt x="680" y="1"/>
                  </a:moveTo>
                  <a:cubicBezTo>
                    <a:pt x="617" y="1"/>
                    <a:pt x="547" y="21"/>
                    <a:pt x="472" y="64"/>
                  </a:cubicBezTo>
                  <a:cubicBezTo>
                    <a:pt x="212" y="214"/>
                    <a:pt x="1" y="579"/>
                    <a:pt x="1" y="879"/>
                  </a:cubicBezTo>
                  <a:cubicBezTo>
                    <a:pt x="1" y="1092"/>
                    <a:pt x="107" y="1214"/>
                    <a:pt x="261" y="1214"/>
                  </a:cubicBezTo>
                  <a:cubicBezTo>
                    <a:pt x="324" y="1214"/>
                    <a:pt x="396" y="1193"/>
                    <a:pt x="472" y="1149"/>
                  </a:cubicBezTo>
                  <a:cubicBezTo>
                    <a:pt x="731" y="999"/>
                    <a:pt x="939" y="637"/>
                    <a:pt x="939" y="337"/>
                  </a:cubicBezTo>
                  <a:cubicBezTo>
                    <a:pt x="939" y="123"/>
                    <a:pt x="834" y="1"/>
                    <a:pt x="68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832;p43"/>
            <p:cNvSpPr/>
            <p:nvPr/>
          </p:nvSpPr>
          <p:spPr>
            <a:xfrm>
              <a:off x="4455975" y="1699850"/>
              <a:ext cx="23475" cy="30350"/>
            </a:xfrm>
            <a:custGeom>
              <a:avLst/>
              <a:gdLst/>
              <a:ahLst/>
              <a:cxnLst/>
              <a:rect l="l" t="t" r="r" b="b"/>
              <a:pathLst>
                <a:path w="939" h="1214" extrusionOk="0">
                  <a:moveTo>
                    <a:pt x="679" y="1"/>
                  </a:moveTo>
                  <a:cubicBezTo>
                    <a:pt x="617" y="1"/>
                    <a:pt x="546" y="21"/>
                    <a:pt x="471" y="64"/>
                  </a:cubicBezTo>
                  <a:cubicBezTo>
                    <a:pt x="212" y="214"/>
                    <a:pt x="0" y="580"/>
                    <a:pt x="0" y="877"/>
                  </a:cubicBezTo>
                  <a:cubicBezTo>
                    <a:pt x="0" y="1090"/>
                    <a:pt x="107" y="1214"/>
                    <a:pt x="262" y="1214"/>
                  </a:cubicBezTo>
                  <a:cubicBezTo>
                    <a:pt x="325" y="1214"/>
                    <a:pt x="396" y="1193"/>
                    <a:pt x="471" y="1150"/>
                  </a:cubicBezTo>
                  <a:cubicBezTo>
                    <a:pt x="730" y="1000"/>
                    <a:pt x="938" y="635"/>
                    <a:pt x="938" y="337"/>
                  </a:cubicBezTo>
                  <a:cubicBezTo>
                    <a:pt x="938" y="124"/>
                    <a:pt x="833" y="1"/>
                    <a:pt x="67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33;p43"/>
            <p:cNvSpPr/>
            <p:nvPr/>
          </p:nvSpPr>
          <p:spPr>
            <a:xfrm>
              <a:off x="3502450" y="1714675"/>
              <a:ext cx="1015050" cy="729050"/>
            </a:xfrm>
            <a:custGeom>
              <a:avLst/>
              <a:gdLst/>
              <a:ahLst/>
              <a:cxnLst/>
              <a:rect l="l" t="t" r="r" b="b"/>
              <a:pathLst>
                <a:path w="40602" h="29162" extrusionOk="0">
                  <a:moveTo>
                    <a:pt x="40602" y="1"/>
                  </a:moveTo>
                  <a:lnTo>
                    <a:pt x="1" y="23445"/>
                  </a:lnTo>
                  <a:lnTo>
                    <a:pt x="1" y="29161"/>
                  </a:lnTo>
                  <a:lnTo>
                    <a:pt x="40602" y="5721"/>
                  </a:lnTo>
                  <a:lnTo>
                    <a:pt x="40602" y="1"/>
                  </a:ln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34;p43"/>
            <p:cNvSpPr/>
            <p:nvPr/>
          </p:nvSpPr>
          <p:spPr>
            <a:xfrm>
              <a:off x="3500921" y="1710715"/>
              <a:ext cx="1015050" cy="729050"/>
            </a:xfrm>
            <a:custGeom>
              <a:avLst/>
              <a:gdLst/>
              <a:ahLst/>
              <a:cxnLst/>
              <a:rect l="l" t="t" r="r" b="b"/>
              <a:pathLst>
                <a:path w="40602" h="29162" extrusionOk="0">
                  <a:moveTo>
                    <a:pt x="40602" y="1"/>
                  </a:moveTo>
                  <a:lnTo>
                    <a:pt x="1" y="23445"/>
                  </a:lnTo>
                  <a:lnTo>
                    <a:pt x="1" y="29161"/>
                  </a:lnTo>
                  <a:lnTo>
                    <a:pt x="40602" y="5721"/>
                  </a:lnTo>
                  <a:lnTo>
                    <a:pt x="40602" y="1"/>
                  </a:ln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835;p43"/>
            <p:cNvSpPr/>
            <p:nvPr/>
          </p:nvSpPr>
          <p:spPr>
            <a:xfrm>
              <a:off x="3558425" y="2289375"/>
              <a:ext cx="53100" cy="80850"/>
            </a:xfrm>
            <a:custGeom>
              <a:avLst/>
              <a:gdLst/>
              <a:ahLst/>
              <a:cxnLst/>
              <a:rect l="l" t="t" r="r" b="b"/>
              <a:pathLst>
                <a:path w="2124" h="3234" extrusionOk="0">
                  <a:moveTo>
                    <a:pt x="1365" y="834"/>
                  </a:moveTo>
                  <a:cubicBezTo>
                    <a:pt x="1409" y="834"/>
                    <a:pt x="1445" y="845"/>
                    <a:pt x="1475" y="866"/>
                  </a:cubicBezTo>
                  <a:cubicBezTo>
                    <a:pt x="1561" y="928"/>
                    <a:pt x="1605" y="1078"/>
                    <a:pt x="1605" y="1317"/>
                  </a:cubicBezTo>
                  <a:cubicBezTo>
                    <a:pt x="1605" y="1603"/>
                    <a:pt x="1550" y="1849"/>
                    <a:pt x="1441" y="2051"/>
                  </a:cubicBezTo>
                  <a:cubicBezTo>
                    <a:pt x="1336" y="2255"/>
                    <a:pt x="1168" y="2419"/>
                    <a:pt x="939" y="2552"/>
                  </a:cubicBezTo>
                  <a:cubicBezTo>
                    <a:pt x="860" y="2596"/>
                    <a:pt x="783" y="2634"/>
                    <a:pt x="704" y="2658"/>
                  </a:cubicBezTo>
                  <a:cubicBezTo>
                    <a:pt x="641" y="2677"/>
                    <a:pt x="586" y="2687"/>
                    <a:pt x="545" y="2687"/>
                  </a:cubicBezTo>
                  <a:cubicBezTo>
                    <a:pt x="534" y="2687"/>
                    <a:pt x="525" y="2687"/>
                    <a:pt x="516" y="2685"/>
                  </a:cubicBezTo>
                  <a:lnTo>
                    <a:pt x="516" y="1723"/>
                  </a:lnTo>
                  <a:cubicBezTo>
                    <a:pt x="516" y="1569"/>
                    <a:pt x="567" y="1422"/>
                    <a:pt x="673" y="1279"/>
                  </a:cubicBezTo>
                  <a:cubicBezTo>
                    <a:pt x="783" y="1139"/>
                    <a:pt x="906" y="1027"/>
                    <a:pt x="1041" y="948"/>
                  </a:cubicBezTo>
                  <a:cubicBezTo>
                    <a:pt x="1175" y="872"/>
                    <a:pt x="1283" y="834"/>
                    <a:pt x="1365" y="834"/>
                  </a:cubicBezTo>
                  <a:close/>
                  <a:moveTo>
                    <a:pt x="454" y="0"/>
                  </a:moveTo>
                  <a:cubicBezTo>
                    <a:pt x="430" y="0"/>
                    <a:pt x="398" y="12"/>
                    <a:pt x="359" y="33"/>
                  </a:cubicBezTo>
                  <a:lnTo>
                    <a:pt x="151" y="153"/>
                  </a:lnTo>
                  <a:cubicBezTo>
                    <a:pt x="96" y="183"/>
                    <a:pt x="59" y="221"/>
                    <a:pt x="35" y="262"/>
                  </a:cubicBezTo>
                  <a:cubicBezTo>
                    <a:pt x="11" y="306"/>
                    <a:pt x="0" y="354"/>
                    <a:pt x="0" y="416"/>
                  </a:cubicBezTo>
                  <a:lnTo>
                    <a:pt x="0" y="3218"/>
                  </a:lnTo>
                  <a:cubicBezTo>
                    <a:pt x="40" y="3228"/>
                    <a:pt x="86" y="3234"/>
                    <a:pt x="138" y="3234"/>
                  </a:cubicBezTo>
                  <a:cubicBezTo>
                    <a:pt x="218" y="3234"/>
                    <a:pt x="312" y="3221"/>
                    <a:pt x="421" y="3193"/>
                  </a:cubicBezTo>
                  <a:cubicBezTo>
                    <a:pt x="598" y="3149"/>
                    <a:pt x="779" y="3075"/>
                    <a:pt x="967" y="2968"/>
                  </a:cubicBezTo>
                  <a:cubicBezTo>
                    <a:pt x="1349" y="2747"/>
                    <a:pt x="1635" y="2467"/>
                    <a:pt x="1830" y="2128"/>
                  </a:cubicBezTo>
                  <a:cubicBezTo>
                    <a:pt x="2024" y="1788"/>
                    <a:pt x="2124" y="1412"/>
                    <a:pt x="2124" y="1002"/>
                  </a:cubicBezTo>
                  <a:cubicBezTo>
                    <a:pt x="2124" y="651"/>
                    <a:pt x="2042" y="425"/>
                    <a:pt x="1875" y="326"/>
                  </a:cubicBezTo>
                  <a:cubicBezTo>
                    <a:pt x="1814" y="291"/>
                    <a:pt x="1745" y="273"/>
                    <a:pt x="1666" y="273"/>
                  </a:cubicBezTo>
                  <a:cubicBezTo>
                    <a:pt x="1527" y="273"/>
                    <a:pt x="1359" y="329"/>
                    <a:pt x="1161" y="443"/>
                  </a:cubicBezTo>
                  <a:cubicBezTo>
                    <a:pt x="1032" y="518"/>
                    <a:pt x="909" y="610"/>
                    <a:pt x="792" y="712"/>
                  </a:cubicBezTo>
                  <a:cubicBezTo>
                    <a:pt x="680" y="818"/>
                    <a:pt x="588" y="924"/>
                    <a:pt x="516" y="1040"/>
                  </a:cubicBezTo>
                  <a:lnTo>
                    <a:pt x="516" y="118"/>
                  </a:lnTo>
                  <a:cubicBezTo>
                    <a:pt x="516" y="57"/>
                    <a:pt x="503" y="19"/>
                    <a:pt x="479" y="6"/>
                  </a:cubicBezTo>
                  <a:cubicBezTo>
                    <a:pt x="472" y="2"/>
                    <a:pt x="463" y="0"/>
                    <a:pt x="45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836;p43"/>
            <p:cNvSpPr/>
            <p:nvPr/>
          </p:nvSpPr>
          <p:spPr>
            <a:xfrm>
              <a:off x="3621500" y="2252825"/>
              <a:ext cx="13150" cy="85075"/>
            </a:xfrm>
            <a:custGeom>
              <a:avLst/>
              <a:gdLst/>
              <a:ahLst/>
              <a:cxnLst/>
              <a:rect l="l" t="t" r="r" b="b"/>
              <a:pathLst>
                <a:path w="526" h="3403" extrusionOk="0">
                  <a:moveTo>
                    <a:pt x="460" y="0"/>
                  </a:moveTo>
                  <a:cubicBezTo>
                    <a:pt x="436" y="0"/>
                    <a:pt x="406" y="10"/>
                    <a:pt x="369" y="31"/>
                  </a:cubicBezTo>
                  <a:lnTo>
                    <a:pt x="153" y="158"/>
                  </a:lnTo>
                  <a:cubicBezTo>
                    <a:pt x="99" y="188"/>
                    <a:pt x="58" y="226"/>
                    <a:pt x="37" y="266"/>
                  </a:cubicBezTo>
                  <a:cubicBezTo>
                    <a:pt x="13" y="307"/>
                    <a:pt x="0" y="359"/>
                    <a:pt x="0" y="420"/>
                  </a:cubicBezTo>
                  <a:lnTo>
                    <a:pt x="0" y="3287"/>
                  </a:lnTo>
                  <a:cubicBezTo>
                    <a:pt x="0" y="3345"/>
                    <a:pt x="13" y="3379"/>
                    <a:pt x="37" y="3396"/>
                  </a:cubicBezTo>
                  <a:cubicBezTo>
                    <a:pt x="44" y="3401"/>
                    <a:pt x="52" y="3403"/>
                    <a:pt x="62" y="3403"/>
                  </a:cubicBezTo>
                  <a:cubicBezTo>
                    <a:pt x="85" y="3403"/>
                    <a:pt x="116" y="3392"/>
                    <a:pt x="153" y="3369"/>
                  </a:cubicBezTo>
                  <a:lnTo>
                    <a:pt x="369" y="3246"/>
                  </a:lnTo>
                  <a:cubicBezTo>
                    <a:pt x="426" y="3212"/>
                    <a:pt x="467" y="3174"/>
                    <a:pt x="492" y="3133"/>
                  </a:cubicBezTo>
                  <a:cubicBezTo>
                    <a:pt x="515" y="3092"/>
                    <a:pt x="525" y="3042"/>
                    <a:pt x="525" y="2987"/>
                  </a:cubicBezTo>
                  <a:lnTo>
                    <a:pt x="525" y="117"/>
                  </a:lnTo>
                  <a:cubicBezTo>
                    <a:pt x="525" y="58"/>
                    <a:pt x="512" y="21"/>
                    <a:pt x="488" y="7"/>
                  </a:cubicBezTo>
                  <a:cubicBezTo>
                    <a:pt x="480" y="3"/>
                    <a:pt x="471" y="0"/>
                    <a:pt x="46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837;p43"/>
            <p:cNvSpPr/>
            <p:nvPr/>
          </p:nvSpPr>
          <p:spPr>
            <a:xfrm>
              <a:off x="3644625" y="2246325"/>
              <a:ext cx="55625" cy="70500"/>
            </a:xfrm>
            <a:custGeom>
              <a:avLst/>
              <a:gdLst/>
              <a:ahLst/>
              <a:cxnLst/>
              <a:rect l="l" t="t" r="r" b="b"/>
              <a:pathLst>
                <a:path w="2225" h="2820" extrusionOk="0">
                  <a:moveTo>
                    <a:pt x="1416" y="555"/>
                  </a:moveTo>
                  <a:cubicBezTo>
                    <a:pt x="1469" y="555"/>
                    <a:pt x="1514" y="569"/>
                    <a:pt x="1553" y="594"/>
                  </a:cubicBezTo>
                  <a:cubicBezTo>
                    <a:pt x="1651" y="663"/>
                    <a:pt x="1703" y="820"/>
                    <a:pt x="1703" y="1065"/>
                  </a:cubicBezTo>
                  <a:cubicBezTo>
                    <a:pt x="1703" y="1315"/>
                    <a:pt x="1651" y="1533"/>
                    <a:pt x="1553" y="1721"/>
                  </a:cubicBezTo>
                  <a:cubicBezTo>
                    <a:pt x="1451" y="1909"/>
                    <a:pt x="1303" y="2059"/>
                    <a:pt x="1109" y="2171"/>
                  </a:cubicBezTo>
                  <a:cubicBezTo>
                    <a:pt x="993" y="2238"/>
                    <a:pt x="893" y="2272"/>
                    <a:pt x="810" y="2272"/>
                  </a:cubicBezTo>
                  <a:cubicBezTo>
                    <a:pt x="756" y="2272"/>
                    <a:pt x="709" y="2258"/>
                    <a:pt x="668" y="2229"/>
                  </a:cubicBezTo>
                  <a:cubicBezTo>
                    <a:pt x="566" y="2158"/>
                    <a:pt x="515" y="1998"/>
                    <a:pt x="515" y="1752"/>
                  </a:cubicBezTo>
                  <a:cubicBezTo>
                    <a:pt x="515" y="1506"/>
                    <a:pt x="566" y="1291"/>
                    <a:pt x="668" y="1103"/>
                  </a:cubicBezTo>
                  <a:cubicBezTo>
                    <a:pt x="771" y="916"/>
                    <a:pt x="918" y="769"/>
                    <a:pt x="1109" y="660"/>
                  </a:cubicBezTo>
                  <a:cubicBezTo>
                    <a:pt x="1229" y="590"/>
                    <a:pt x="1332" y="555"/>
                    <a:pt x="1416" y="555"/>
                  </a:cubicBezTo>
                  <a:close/>
                  <a:moveTo>
                    <a:pt x="1712" y="1"/>
                  </a:moveTo>
                  <a:cubicBezTo>
                    <a:pt x="1547" y="1"/>
                    <a:pt x="1345" y="69"/>
                    <a:pt x="1109" y="205"/>
                  </a:cubicBezTo>
                  <a:cubicBezTo>
                    <a:pt x="754" y="410"/>
                    <a:pt x="481" y="676"/>
                    <a:pt x="290" y="1001"/>
                  </a:cubicBezTo>
                  <a:cubicBezTo>
                    <a:pt x="99" y="1328"/>
                    <a:pt x="0" y="1676"/>
                    <a:pt x="0" y="2048"/>
                  </a:cubicBezTo>
                  <a:cubicBezTo>
                    <a:pt x="0" y="2421"/>
                    <a:pt x="99" y="2659"/>
                    <a:pt x="290" y="2765"/>
                  </a:cubicBezTo>
                  <a:cubicBezTo>
                    <a:pt x="355" y="2801"/>
                    <a:pt x="429" y="2819"/>
                    <a:pt x="512" y="2819"/>
                  </a:cubicBezTo>
                  <a:cubicBezTo>
                    <a:pt x="675" y="2819"/>
                    <a:pt x="875" y="2751"/>
                    <a:pt x="1109" y="2615"/>
                  </a:cubicBezTo>
                  <a:cubicBezTo>
                    <a:pt x="1464" y="2410"/>
                    <a:pt x="1741" y="2144"/>
                    <a:pt x="1932" y="1817"/>
                  </a:cubicBezTo>
                  <a:cubicBezTo>
                    <a:pt x="2126" y="1489"/>
                    <a:pt x="2225" y="1138"/>
                    <a:pt x="2225" y="766"/>
                  </a:cubicBezTo>
                  <a:cubicBezTo>
                    <a:pt x="2225" y="397"/>
                    <a:pt x="2126" y="158"/>
                    <a:pt x="1932" y="52"/>
                  </a:cubicBezTo>
                  <a:cubicBezTo>
                    <a:pt x="1868" y="18"/>
                    <a:pt x="1794" y="1"/>
                    <a:pt x="171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838;p43"/>
            <p:cNvSpPr/>
            <p:nvPr/>
          </p:nvSpPr>
          <p:spPr>
            <a:xfrm>
              <a:off x="3708175" y="2207200"/>
              <a:ext cx="53100" cy="92900"/>
            </a:xfrm>
            <a:custGeom>
              <a:avLst/>
              <a:gdLst/>
              <a:ahLst/>
              <a:cxnLst/>
              <a:rect l="l" t="t" r="r" b="b"/>
              <a:pathLst>
                <a:path w="2124" h="3716" extrusionOk="0">
                  <a:moveTo>
                    <a:pt x="1608" y="538"/>
                  </a:moveTo>
                  <a:lnTo>
                    <a:pt x="1608" y="1381"/>
                  </a:lnTo>
                  <a:cubicBezTo>
                    <a:pt x="1608" y="1542"/>
                    <a:pt x="1560" y="1699"/>
                    <a:pt x="1464" y="1849"/>
                  </a:cubicBezTo>
                  <a:cubicBezTo>
                    <a:pt x="1369" y="1996"/>
                    <a:pt x="1246" y="2115"/>
                    <a:pt x="1092" y="2200"/>
                  </a:cubicBezTo>
                  <a:cubicBezTo>
                    <a:pt x="966" y="2274"/>
                    <a:pt x="861" y="2311"/>
                    <a:pt x="777" y="2311"/>
                  </a:cubicBezTo>
                  <a:cubicBezTo>
                    <a:pt x="732" y="2311"/>
                    <a:pt x="693" y="2300"/>
                    <a:pt x="659" y="2279"/>
                  </a:cubicBezTo>
                  <a:cubicBezTo>
                    <a:pt x="563" y="2221"/>
                    <a:pt x="516" y="2074"/>
                    <a:pt x="516" y="1842"/>
                  </a:cubicBezTo>
                  <a:cubicBezTo>
                    <a:pt x="516" y="1334"/>
                    <a:pt x="731" y="955"/>
                    <a:pt x="1161" y="706"/>
                  </a:cubicBezTo>
                  <a:cubicBezTo>
                    <a:pt x="1250" y="655"/>
                    <a:pt x="1332" y="617"/>
                    <a:pt x="1414" y="587"/>
                  </a:cubicBezTo>
                  <a:cubicBezTo>
                    <a:pt x="1492" y="556"/>
                    <a:pt x="1557" y="542"/>
                    <a:pt x="1608" y="538"/>
                  </a:cubicBezTo>
                  <a:close/>
                  <a:moveTo>
                    <a:pt x="1997" y="0"/>
                  </a:moveTo>
                  <a:cubicBezTo>
                    <a:pt x="1914" y="0"/>
                    <a:pt x="1818" y="14"/>
                    <a:pt x="1710" y="40"/>
                  </a:cubicBezTo>
                  <a:cubicBezTo>
                    <a:pt x="1540" y="85"/>
                    <a:pt x="1366" y="157"/>
                    <a:pt x="1188" y="259"/>
                  </a:cubicBezTo>
                  <a:cubicBezTo>
                    <a:pt x="803" y="480"/>
                    <a:pt x="509" y="757"/>
                    <a:pt x="304" y="1085"/>
                  </a:cubicBezTo>
                  <a:cubicBezTo>
                    <a:pt x="103" y="1416"/>
                    <a:pt x="1" y="1778"/>
                    <a:pt x="1" y="2177"/>
                  </a:cubicBezTo>
                  <a:cubicBezTo>
                    <a:pt x="1" y="2525"/>
                    <a:pt x="86" y="2747"/>
                    <a:pt x="256" y="2843"/>
                  </a:cubicBezTo>
                  <a:cubicBezTo>
                    <a:pt x="315" y="2874"/>
                    <a:pt x="382" y="2890"/>
                    <a:pt x="457" y="2890"/>
                  </a:cubicBezTo>
                  <a:cubicBezTo>
                    <a:pt x="599" y="2890"/>
                    <a:pt x="770" y="2832"/>
                    <a:pt x="970" y="2716"/>
                  </a:cubicBezTo>
                  <a:cubicBezTo>
                    <a:pt x="1113" y="2635"/>
                    <a:pt x="1239" y="2539"/>
                    <a:pt x="1341" y="2436"/>
                  </a:cubicBezTo>
                  <a:cubicBezTo>
                    <a:pt x="1444" y="2331"/>
                    <a:pt x="1533" y="2208"/>
                    <a:pt x="1608" y="2071"/>
                  </a:cubicBezTo>
                  <a:lnTo>
                    <a:pt x="1608" y="2071"/>
                  </a:lnTo>
                  <a:cubicBezTo>
                    <a:pt x="1608" y="2310"/>
                    <a:pt x="1567" y="2504"/>
                    <a:pt x="1482" y="2655"/>
                  </a:cubicBezTo>
                  <a:cubicBezTo>
                    <a:pt x="1396" y="2802"/>
                    <a:pt x="1264" y="2931"/>
                    <a:pt x="1079" y="3037"/>
                  </a:cubicBezTo>
                  <a:cubicBezTo>
                    <a:pt x="840" y="3174"/>
                    <a:pt x="645" y="3241"/>
                    <a:pt x="495" y="3241"/>
                  </a:cubicBezTo>
                  <a:cubicBezTo>
                    <a:pt x="478" y="3241"/>
                    <a:pt x="465" y="3245"/>
                    <a:pt x="454" y="3252"/>
                  </a:cubicBezTo>
                  <a:cubicBezTo>
                    <a:pt x="437" y="3262"/>
                    <a:pt x="420" y="3286"/>
                    <a:pt x="407" y="3327"/>
                  </a:cubicBezTo>
                  <a:lnTo>
                    <a:pt x="287" y="3627"/>
                  </a:lnTo>
                  <a:cubicBezTo>
                    <a:pt x="264" y="3682"/>
                    <a:pt x="277" y="3709"/>
                    <a:pt x="318" y="3712"/>
                  </a:cubicBezTo>
                  <a:cubicBezTo>
                    <a:pt x="332" y="3714"/>
                    <a:pt x="347" y="3715"/>
                    <a:pt x="362" y="3715"/>
                  </a:cubicBezTo>
                  <a:cubicBezTo>
                    <a:pt x="439" y="3715"/>
                    <a:pt x="538" y="3694"/>
                    <a:pt x="662" y="3651"/>
                  </a:cubicBezTo>
                  <a:cubicBezTo>
                    <a:pt x="813" y="3600"/>
                    <a:pt x="966" y="3528"/>
                    <a:pt x="1127" y="3436"/>
                  </a:cubicBezTo>
                  <a:cubicBezTo>
                    <a:pt x="1468" y="3238"/>
                    <a:pt x="1721" y="2983"/>
                    <a:pt x="1881" y="2671"/>
                  </a:cubicBezTo>
                  <a:cubicBezTo>
                    <a:pt x="2045" y="2361"/>
                    <a:pt x="2124" y="2016"/>
                    <a:pt x="2124" y="1634"/>
                  </a:cubicBezTo>
                  <a:lnTo>
                    <a:pt x="2124" y="13"/>
                  </a:lnTo>
                  <a:cubicBezTo>
                    <a:pt x="2086" y="5"/>
                    <a:pt x="2043" y="0"/>
                    <a:pt x="199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839;p43"/>
            <p:cNvSpPr/>
            <p:nvPr/>
          </p:nvSpPr>
          <p:spPr>
            <a:xfrm>
              <a:off x="3675750" y="2398050"/>
              <a:ext cx="7800" cy="515475"/>
            </a:xfrm>
            <a:custGeom>
              <a:avLst/>
              <a:gdLst/>
              <a:ahLst/>
              <a:cxnLst/>
              <a:rect l="l" t="t" r="r" b="b"/>
              <a:pathLst>
                <a:path w="312" h="20619" extrusionOk="0">
                  <a:moveTo>
                    <a:pt x="212" y="0"/>
                  </a:moveTo>
                  <a:cubicBezTo>
                    <a:pt x="195" y="0"/>
                    <a:pt x="177" y="6"/>
                    <a:pt x="157" y="18"/>
                  </a:cubicBezTo>
                  <a:cubicBezTo>
                    <a:pt x="72" y="68"/>
                    <a:pt x="1" y="218"/>
                    <a:pt x="1" y="355"/>
                  </a:cubicBezTo>
                  <a:lnTo>
                    <a:pt x="1" y="20451"/>
                  </a:lnTo>
                  <a:cubicBezTo>
                    <a:pt x="1" y="20554"/>
                    <a:pt x="44" y="20618"/>
                    <a:pt x="103" y="20618"/>
                  </a:cubicBezTo>
                  <a:cubicBezTo>
                    <a:pt x="120" y="20618"/>
                    <a:pt x="138" y="20613"/>
                    <a:pt x="157" y="20601"/>
                  </a:cubicBezTo>
                  <a:cubicBezTo>
                    <a:pt x="243" y="20550"/>
                    <a:pt x="311" y="20396"/>
                    <a:pt x="311" y="20263"/>
                  </a:cubicBezTo>
                  <a:lnTo>
                    <a:pt x="311" y="168"/>
                  </a:lnTo>
                  <a:cubicBezTo>
                    <a:pt x="311" y="64"/>
                    <a:pt x="270"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840;p43"/>
            <p:cNvSpPr/>
            <p:nvPr/>
          </p:nvSpPr>
          <p:spPr>
            <a:xfrm>
              <a:off x="3365525" y="2472275"/>
              <a:ext cx="247525" cy="317400"/>
            </a:xfrm>
            <a:custGeom>
              <a:avLst/>
              <a:gdLst/>
              <a:ahLst/>
              <a:cxnLst/>
              <a:rect l="l" t="t" r="r" b="b"/>
              <a:pathLst>
                <a:path w="9901" h="12696" extrusionOk="0">
                  <a:moveTo>
                    <a:pt x="9609" y="1"/>
                  </a:moveTo>
                  <a:cubicBezTo>
                    <a:pt x="9539" y="1"/>
                    <a:pt x="9459" y="24"/>
                    <a:pt x="9375" y="72"/>
                  </a:cubicBezTo>
                  <a:lnTo>
                    <a:pt x="525" y="5182"/>
                  </a:lnTo>
                  <a:cubicBezTo>
                    <a:pt x="235" y="5349"/>
                    <a:pt x="0" y="5758"/>
                    <a:pt x="0" y="6096"/>
                  </a:cubicBezTo>
                  <a:lnTo>
                    <a:pt x="0" y="12318"/>
                  </a:lnTo>
                  <a:cubicBezTo>
                    <a:pt x="0" y="12557"/>
                    <a:pt x="118" y="12695"/>
                    <a:pt x="289" y="12695"/>
                  </a:cubicBezTo>
                  <a:cubicBezTo>
                    <a:pt x="360" y="12695"/>
                    <a:pt x="441" y="12672"/>
                    <a:pt x="525" y="12622"/>
                  </a:cubicBezTo>
                  <a:lnTo>
                    <a:pt x="9375" y="7516"/>
                  </a:lnTo>
                  <a:cubicBezTo>
                    <a:pt x="9666" y="7345"/>
                    <a:pt x="9901" y="6939"/>
                    <a:pt x="9901" y="6601"/>
                  </a:cubicBezTo>
                  <a:lnTo>
                    <a:pt x="9901" y="379"/>
                  </a:lnTo>
                  <a:cubicBezTo>
                    <a:pt x="9901" y="139"/>
                    <a:pt x="9782" y="1"/>
                    <a:pt x="960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841;p43"/>
            <p:cNvSpPr/>
            <p:nvPr/>
          </p:nvSpPr>
          <p:spPr>
            <a:xfrm>
              <a:off x="3365525" y="2472275"/>
              <a:ext cx="247525" cy="165625"/>
            </a:xfrm>
            <a:custGeom>
              <a:avLst/>
              <a:gdLst/>
              <a:ahLst/>
              <a:cxnLst/>
              <a:rect l="l" t="t" r="r" b="b"/>
              <a:pathLst>
                <a:path w="9901" h="6625" extrusionOk="0">
                  <a:moveTo>
                    <a:pt x="9609" y="1"/>
                  </a:moveTo>
                  <a:cubicBezTo>
                    <a:pt x="9539" y="1"/>
                    <a:pt x="9459" y="24"/>
                    <a:pt x="9375" y="72"/>
                  </a:cubicBezTo>
                  <a:lnTo>
                    <a:pt x="525" y="5182"/>
                  </a:lnTo>
                  <a:cubicBezTo>
                    <a:pt x="235" y="5349"/>
                    <a:pt x="0" y="5758"/>
                    <a:pt x="0" y="6096"/>
                  </a:cubicBezTo>
                  <a:lnTo>
                    <a:pt x="0" y="6625"/>
                  </a:lnTo>
                  <a:lnTo>
                    <a:pt x="9901" y="908"/>
                  </a:lnTo>
                  <a:lnTo>
                    <a:pt x="9901" y="379"/>
                  </a:lnTo>
                  <a:cubicBezTo>
                    <a:pt x="9901" y="139"/>
                    <a:pt x="9782" y="1"/>
                    <a:pt x="9609"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842;p43"/>
            <p:cNvSpPr/>
            <p:nvPr/>
          </p:nvSpPr>
          <p:spPr>
            <a:xfrm>
              <a:off x="3390250" y="2594975"/>
              <a:ext cx="99000" cy="157275"/>
            </a:xfrm>
            <a:custGeom>
              <a:avLst/>
              <a:gdLst/>
              <a:ahLst/>
              <a:cxnLst/>
              <a:rect l="l" t="t" r="r" b="b"/>
              <a:pathLst>
                <a:path w="3960" h="6291" extrusionOk="0">
                  <a:moveTo>
                    <a:pt x="3960" y="0"/>
                  </a:moveTo>
                  <a:lnTo>
                    <a:pt x="1" y="2290"/>
                  </a:lnTo>
                  <a:lnTo>
                    <a:pt x="1" y="6291"/>
                  </a:lnTo>
                  <a:lnTo>
                    <a:pt x="3960" y="4004"/>
                  </a:lnTo>
                  <a:lnTo>
                    <a:pt x="396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843;p43"/>
            <p:cNvSpPr/>
            <p:nvPr/>
          </p:nvSpPr>
          <p:spPr>
            <a:xfrm>
              <a:off x="3390250" y="2631075"/>
              <a:ext cx="99000" cy="121175"/>
            </a:xfrm>
            <a:custGeom>
              <a:avLst/>
              <a:gdLst/>
              <a:ahLst/>
              <a:cxnLst/>
              <a:rect l="l" t="t" r="r" b="b"/>
              <a:pathLst>
                <a:path w="3960" h="4847" extrusionOk="0">
                  <a:moveTo>
                    <a:pt x="3304" y="0"/>
                  </a:moveTo>
                  <a:cubicBezTo>
                    <a:pt x="3257" y="0"/>
                    <a:pt x="3213" y="34"/>
                    <a:pt x="3185" y="103"/>
                  </a:cubicBezTo>
                  <a:lnTo>
                    <a:pt x="2291" y="2168"/>
                  </a:lnTo>
                  <a:lnTo>
                    <a:pt x="1768" y="1597"/>
                  </a:lnTo>
                  <a:cubicBezTo>
                    <a:pt x="1729" y="1553"/>
                    <a:pt x="1681" y="1531"/>
                    <a:pt x="1635" y="1531"/>
                  </a:cubicBezTo>
                  <a:cubicBezTo>
                    <a:pt x="1578" y="1531"/>
                    <a:pt x="1523" y="1564"/>
                    <a:pt x="1485" y="1628"/>
                  </a:cubicBezTo>
                  <a:lnTo>
                    <a:pt x="1" y="4266"/>
                  </a:lnTo>
                  <a:lnTo>
                    <a:pt x="1" y="4847"/>
                  </a:lnTo>
                  <a:lnTo>
                    <a:pt x="3960" y="2560"/>
                  </a:lnTo>
                  <a:lnTo>
                    <a:pt x="3960" y="846"/>
                  </a:lnTo>
                  <a:lnTo>
                    <a:pt x="3421" y="76"/>
                  </a:lnTo>
                  <a:cubicBezTo>
                    <a:pt x="3386" y="25"/>
                    <a:pt x="3344" y="0"/>
                    <a:pt x="3304"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844;p43"/>
            <p:cNvSpPr/>
            <p:nvPr/>
          </p:nvSpPr>
          <p:spPr>
            <a:xfrm>
              <a:off x="3514075" y="2541275"/>
              <a:ext cx="74250" cy="53300"/>
            </a:xfrm>
            <a:custGeom>
              <a:avLst/>
              <a:gdLst/>
              <a:ahLst/>
              <a:cxnLst/>
              <a:rect l="l" t="t" r="r" b="b"/>
              <a:pathLst>
                <a:path w="2970" h="2132" extrusionOk="0">
                  <a:moveTo>
                    <a:pt x="2801" y="0"/>
                  </a:moveTo>
                  <a:cubicBezTo>
                    <a:pt x="2757" y="0"/>
                    <a:pt x="2706" y="15"/>
                    <a:pt x="2652" y="46"/>
                  </a:cubicBezTo>
                  <a:lnTo>
                    <a:pt x="314" y="1394"/>
                  </a:lnTo>
                  <a:cubicBezTo>
                    <a:pt x="140" y="1497"/>
                    <a:pt x="0" y="1732"/>
                    <a:pt x="0" y="1923"/>
                  </a:cubicBezTo>
                  <a:cubicBezTo>
                    <a:pt x="0" y="2056"/>
                    <a:pt x="68" y="2131"/>
                    <a:pt x="168" y="2131"/>
                  </a:cubicBezTo>
                  <a:cubicBezTo>
                    <a:pt x="211" y="2131"/>
                    <a:pt x="261" y="2117"/>
                    <a:pt x="314" y="2087"/>
                  </a:cubicBezTo>
                  <a:lnTo>
                    <a:pt x="2652" y="735"/>
                  </a:lnTo>
                  <a:cubicBezTo>
                    <a:pt x="2829" y="637"/>
                    <a:pt x="2969" y="398"/>
                    <a:pt x="2969" y="207"/>
                  </a:cubicBezTo>
                  <a:cubicBezTo>
                    <a:pt x="2969" y="76"/>
                    <a:pt x="2902" y="0"/>
                    <a:pt x="28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845;p43"/>
            <p:cNvSpPr/>
            <p:nvPr/>
          </p:nvSpPr>
          <p:spPr>
            <a:xfrm>
              <a:off x="3514075" y="2582425"/>
              <a:ext cx="74250" cy="53325"/>
            </a:xfrm>
            <a:custGeom>
              <a:avLst/>
              <a:gdLst/>
              <a:ahLst/>
              <a:cxnLst/>
              <a:rect l="l" t="t" r="r" b="b"/>
              <a:pathLst>
                <a:path w="2970" h="2133" extrusionOk="0">
                  <a:moveTo>
                    <a:pt x="2800" y="1"/>
                  </a:moveTo>
                  <a:cubicBezTo>
                    <a:pt x="2756" y="1"/>
                    <a:pt x="2706" y="15"/>
                    <a:pt x="2652" y="45"/>
                  </a:cubicBezTo>
                  <a:lnTo>
                    <a:pt x="314" y="1397"/>
                  </a:lnTo>
                  <a:cubicBezTo>
                    <a:pt x="140" y="1496"/>
                    <a:pt x="0" y="1735"/>
                    <a:pt x="0" y="1922"/>
                  </a:cubicBezTo>
                  <a:cubicBezTo>
                    <a:pt x="0" y="2055"/>
                    <a:pt x="68" y="2132"/>
                    <a:pt x="168" y="2132"/>
                  </a:cubicBezTo>
                  <a:cubicBezTo>
                    <a:pt x="211" y="2132"/>
                    <a:pt x="261" y="2117"/>
                    <a:pt x="314" y="2086"/>
                  </a:cubicBezTo>
                  <a:lnTo>
                    <a:pt x="2652" y="738"/>
                  </a:lnTo>
                  <a:cubicBezTo>
                    <a:pt x="2829" y="636"/>
                    <a:pt x="2969" y="400"/>
                    <a:pt x="2969" y="209"/>
                  </a:cubicBezTo>
                  <a:cubicBezTo>
                    <a:pt x="2969" y="76"/>
                    <a:pt x="2902" y="1"/>
                    <a:pt x="280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846;p43"/>
            <p:cNvSpPr/>
            <p:nvPr/>
          </p:nvSpPr>
          <p:spPr>
            <a:xfrm>
              <a:off x="3514075" y="2623600"/>
              <a:ext cx="74250" cy="53275"/>
            </a:xfrm>
            <a:custGeom>
              <a:avLst/>
              <a:gdLst/>
              <a:ahLst/>
              <a:cxnLst/>
              <a:rect l="l" t="t" r="r" b="b"/>
              <a:pathLst>
                <a:path w="2970" h="2131" extrusionOk="0">
                  <a:moveTo>
                    <a:pt x="2801" y="1"/>
                  </a:moveTo>
                  <a:cubicBezTo>
                    <a:pt x="2757" y="1"/>
                    <a:pt x="2706" y="16"/>
                    <a:pt x="2652" y="47"/>
                  </a:cubicBezTo>
                  <a:lnTo>
                    <a:pt x="314" y="1394"/>
                  </a:lnTo>
                  <a:cubicBezTo>
                    <a:pt x="140" y="1497"/>
                    <a:pt x="0" y="1733"/>
                    <a:pt x="0" y="1923"/>
                  </a:cubicBezTo>
                  <a:cubicBezTo>
                    <a:pt x="0" y="2056"/>
                    <a:pt x="67" y="2131"/>
                    <a:pt x="165" y="2131"/>
                  </a:cubicBezTo>
                  <a:cubicBezTo>
                    <a:pt x="210" y="2131"/>
                    <a:pt x="260" y="2116"/>
                    <a:pt x="314" y="2084"/>
                  </a:cubicBezTo>
                  <a:lnTo>
                    <a:pt x="2652" y="736"/>
                  </a:lnTo>
                  <a:cubicBezTo>
                    <a:pt x="2829" y="633"/>
                    <a:pt x="2969" y="398"/>
                    <a:pt x="2969" y="207"/>
                  </a:cubicBezTo>
                  <a:cubicBezTo>
                    <a:pt x="2969" y="76"/>
                    <a:pt x="2902" y="1"/>
                    <a:pt x="28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847;p43"/>
            <p:cNvSpPr/>
            <p:nvPr/>
          </p:nvSpPr>
          <p:spPr>
            <a:xfrm>
              <a:off x="3365525" y="2713150"/>
              <a:ext cx="247525" cy="317425"/>
            </a:xfrm>
            <a:custGeom>
              <a:avLst/>
              <a:gdLst/>
              <a:ahLst/>
              <a:cxnLst/>
              <a:rect l="l" t="t" r="r" b="b"/>
              <a:pathLst>
                <a:path w="9901" h="12697" extrusionOk="0">
                  <a:moveTo>
                    <a:pt x="9609" y="1"/>
                  </a:moveTo>
                  <a:cubicBezTo>
                    <a:pt x="9539" y="1"/>
                    <a:pt x="9459" y="24"/>
                    <a:pt x="9375" y="72"/>
                  </a:cubicBezTo>
                  <a:lnTo>
                    <a:pt x="525" y="5181"/>
                  </a:lnTo>
                  <a:cubicBezTo>
                    <a:pt x="235" y="5348"/>
                    <a:pt x="0" y="5758"/>
                    <a:pt x="0" y="6096"/>
                  </a:cubicBezTo>
                  <a:lnTo>
                    <a:pt x="0" y="12318"/>
                  </a:lnTo>
                  <a:cubicBezTo>
                    <a:pt x="0" y="12558"/>
                    <a:pt x="119" y="12696"/>
                    <a:pt x="292" y="12696"/>
                  </a:cubicBezTo>
                  <a:cubicBezTo>
                    <a:pt x="362" y="12696"/>
                    <a:pt x="442" y="12674"/>
                    <a:pt x="525" y="12625"/>
                  </a:cubicBezTo>
                  <a:lnTo>
                    <a:pt x="9375" y="7516"/>
                  </a:lnTo>
                  <a:cubicBezTo>
                    <a:pt x="9666" y="7348"/>
                    <a:pt x="9901" y="6939"/>
                    <a:pt x="9901" y="6601"/>
                  </a:cubicBezTo>
                  <a:lnTo>
                    <a:pt x="9901" y="379"/>
                  </a:lnTo>
                  <a:cubicBezTo>
                    <a:pt x="9901" y="139"/>
                    <a:pt x="9782" y="1"/>
                    <a:pt x="960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848;p43"/>
            <p:cNvSpPr/>
            <p:nvPr/>
          </p:nvSpPr>
          <p:spPr>
            <a:xfrm>
              <a:off x="3365525" y="2713150"/>
              <a:ext cx="247525" cy="165650"/>
            </a:xfrm>
            <a:custGeom>
              <a:avLst/>
              <a:gdLst/>
              <a:ahLst/>
              <a:cxnLst/>
              <a:rect l="l" t="t" r="r" b="b"/>
              <a:pathLst>
                <a:path w="9901" h="6626" extrusionOk="0">
                  <a:moveTo>
                    <a:pt x="9609" y="1"/>
                  </a:moveTo>
                  <a:cubicBezTo>
                    <a:pt x="9539" y="1"/>
                    <a:pt x="9459" y="24"/>
                    <a:pt x="9375" y="72"/>
                  </a:cubicBezTo>
                  <a:lnTo>
                    <a:pt x="525" y="5181"/>
                  </a:lnTo>
                  <a:cubicBezTo>
                    <a:pt x="235" y="5348"/>
                    <a:pt x="0" y="5758"/>
                    <a:pt x="0" y="6096"/>
                  </a:cubicBezTo>
                  <a:lnTo>
                    <a:pt x="0" y="6625"/>
                  </a:lnTo>
                  <a:lnTo>
                    <a:pt x="9901" y="909"/>
                  </a:lnTo>
                  <a:lnTo>
                    <a:pt x="9901" y="379"/>
                  </a:lnTo>
                  <a:cubicBezTo>
                    <a:pt x="9901" y="139"/>
                    <a:pt x="9782" y="1"/>
                    <a:pt x="9609"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849;p43"/>
            <p:cNvSpPr/>
            <p:nvPr/>
          </p:nvSpPr>
          <p:spPr>
            <a:xfrm>
              <a:off x="3390250" y="2835925"/>
              <a:ext cx="99000" cy="157200"/>
            </a:xfrm>
            <a:custGeom>
              <a:avLst/>
              <a:gdLst/>
              <a:ahLst/>
              <a:cxnLst/>
              <a:rect l="l" t="t" r="r" b="b"/>
              <a:pathLst>
                <a:path w="3960" h="6288" extrusionOk="0">
                  <a:moveTo>
                    <a:pt x="3960" y="1"/>
                  </a:moveTo>
                  <a:lnTo>
                    <a:pt x="1" y="2288"/>
                  </a:lnTo>
                  <a:lnTo>
                    <a:pt x="1" y="6287"/>
                  </a:lnTo>
                  <a:lnTo>
                    <a:pt x="3960" y="4000"/>
                  </a:lnTo>
                  <a:lnTo>
                    <a:pt x="3960"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850;p43"/>
            <p:cNvSpPr/>
            <p:nvPr/>
          </p:nvSpPr>
          <p:spPr>
            <a:xfrm>
              <a:off x="3390250" y="2872000"/>
              <a:ext cx="99000" cy="121125"/>
            </a:xfrm>
            <a:custGeom>
              <a:avLst/>
              <a:gdLst/>
              <a:ahLst/>
              <a:cxnLst/>
              <a:rect l="l" t="t" r="r" b="b"/>
              <a:pathLst>
                <a:path w="3960" h="4845" extrusionOk="0">
                  <a:moveTo>
                    <a:pt x="3303" y="1"/>
                  </a:moveTo>
                  <a:cubicBezTo>
                    <a:pt x="3257" y="1"/>
                    <a:pt x="3212" y="34"/>
                    <a:pt x="3185" y="100"/>
                  </a:cubicBezTo>
                  <a:lnTo>
                    <a:pt x="2291" y="2165"/>
                  </a:lnTo>
                  <a:lnTo>
                    <a:pt x="1768" y="1595"/>
                  </a:lnTo>
                  <a:cubicBezTo>
                    <a:pt x="1729" y="1551"/>
                    <a:pt x="1682" y="1529"/>
                    <a:pt x="1636" y="1529"/>
                  </a:cubicBezTo>
                  <a:cubicBezTo>
                    <a:pt x="1579" y="1529"/>
                    <a:pt x="1523" y="1563"/>
                    <a:pt x="1485" y="1629"/>
                  </a:cubicBezTo>
                  <a:lnTo>
                    <a:pt x="1" y="4264"/>
                  </a:lnTo>
                  <a:lnTo>
                    <a:pt x="1" y="4844"/>
                  </a:lnTo>
                  <a:lnTo>
                    <a:pt x="3960" y="2557"/>
                  </a:lnTo>
                  <a:lnTo>
                    <a:pt x="3960" y="845"/>
                  </a:lnTo>
                  <a:lnTo>
                    <a:pt x="3421" y="76"/>
                  </a:lnTo>
                  <a:cubicBezTo>
                    <a:pt x="3386" y="26"/>
                    <a:pt x="3343" y="1"/>
                    <a:pt x="3303"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851;p43"/>
            <p:cNvSpPr/>
            <p:nvPr/>
          </p:nvSpPr>
          <p:spPr>
            <a:xfrm>
              <a:off x="3514075" y="2782175"/>
              <a:ext cx="74250" cy="53275"/>
            </a:xfrm>
            <a:custGeom>
              <a:avLst/>
              <a:gdLst/>
              <a:ahLst/>
              <a:cxnLst/>
              <a:rect l="l" t="t" r="r" b="b"/>
              <a:pathLst>
                <a:path w="2970" h="2131" extrusionOk="0">
                  <a:moveTo>
                    <a:pt x="2800" y="0"/>
                  </a:moveTo>
                  <a:cubicBezTo>
                    <a:pt x="2756" y="0"/>
                    <a:pt x="2706" y="15"/>
                    <a:pt x="2652" y="45"/>
                  </a:cubicBezTo>
                  <a:lnTo>
                    <a:pt x="314" y="1396"/>
                  </a:lnTo>
                  <a:cubicBezTo>
                    <a:pt x="140" y="1495"/>
                    <a:pt x="0" y="1735"/>
                    <a:pt x="0" y="1922"/>
                  </a:cubicBezTo>
                  <a:cubicBezTo>
                    <a:pt x="0" y="2055"/>
                    <a:pt x="68" y="2130"/>
                    <a:pt x="168" y="2130"/>
                  </a:cubicBezTo>
                  <a:cubicBezTo>
                    <a:pt x="212" y="2130"/>
                    <a:pt x="261" y="2116"/>
                    <a:pt x="314" y="2086"/>
                  </a:cubicBezTo>
                  <a:lnTo>
                    <a:pt x="2652" y="734"/>
                  </a:lnTo>
                  <a:cubicBezTo>
                    <a:pt x="2829" y="635"/>
                    <a:pt x="2969" y="400"/>
                    <a:pt x="2969" y="208"/>
                  </a:cubicBezTo>
                  <a:cubicBezTo>
                    <a:pt x="2969" y="76"/>
                    <a:pt x="2902" y="0"/>
                    <a:pt x="280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852;p43"/>
            <p:cNvSpPr/>
            <p:nvPr/>
          </p:nvSpPr>
          <p:spPr>
            <a:xfrm>
              <a:off x="3514075" y="2823325"/>
              <a:ext cx="74250" cy="53300"/>
            </a:xfrm>
            <a:custGeom>
              <a:avLst/>
              <a:gdLst/>
              <a:ahLst/>
              <a:cxnLst/>
              <a:rect l="l" t="t" r="r" b="b"/>
              <a:pathLst>
                <a:path w="2970" h="2132" extrusionOk="0">
                  <a:moveTo>
                    <a:pt x="2803" y="1"/>
                  </a:moveTo>
                  <a:cubicBezTo>
                    <a:pt x="2758" y="1"/>
                    <a:pt x="2707" y="16"/>
                    <a:pt x="2652" y="48"/>
                  </a:cubicBezTo>
                  <a:lnTo>
                    <a:pt x="314" y="1396"/>
                  </a:lnTo>
                  <a:cubicBezTo>
                    <a:pt x="140" y="1498"/>
                    <a:pt x="0" y="1733"/>
                    <a:pt x="0" y="1924"/>
                  </a:cubicBezTo>
                  <a:cubicBezTo>
                    <a:pt x="0" y="2057"/>
                    <a:pt x="67" y="2131"/>
                    <a:pt x="165" y="2131"/>
                  </a:cubicBezTo>
                  <a:cubicBezTo>
                    <a:pt x="210" y="2131"/>
                    <a:pt x="260" y="2116"/>
                    <a:pt x="314" y="2085"/>
                  </a:cubicBezTo>
                  <a:lnTo>
                    <a:pt x="2652" y="736"/>
                  </a:lnTo>
                  <a:cubicBezTo>
                    <a:pt x="2829" y="634"/>
                    <a:pt x="2969" y="399"/>
                    <a:pt x="2969" y="208"/>
                  </a:cubicBezTo>
                  <a:cubicBezTo>
                    <a:pt x="2969" y="76"/>
                    <a:pt x="2903" y="1"/>
                    <a:pt x="280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853;p43"/>
            <p:cNvSpPr/>
            <p:nvPr/>
          </p:nvSpPr>
          <p:spPr>
            <a:xfrm>
              <a:off x="3514075" y="2864500"/>
              <a:ext cx="74250" cy="53275"/>
            </a:xfrm>
            <a:custGeom>
              <a:avLst/>
              <a:gdLst/>
              <a:ahLst/>
              <a:cxnLst/>
              <a:rect l="l" t="t" r="r" b="b"/>
              <a:pathLst>
                <a:path w="2970" h="2131" extrusionOk="0">
                  <a:moveTo>
                    <a:pt x="2800" y="1"/>
                  </a:moveTo>
                  <a:cubicBezTo>
                    <a:pt x="2756" y="1"/>
                    <a:pt x="2706" y="15"/>
                    <a:pt x="2652" y="45"/>
                  </a:cubicBezTo>
                  <a:lnTo>
                    <a:pt x="314" y="1397"/>
                  </a:lnTo>
                  <a:cubicBezTo>
                    <a:pt x="140" y="1496"/>
                    <a:pt x="0" y="1731"/>
                    <a:pt x="0" y="1923"/>
                  </a:cubicBezTo>
                  <a:cubicBezTo>
                    <a:pt x="0" y="2056"/>
                    <a:pt x="68" y="2131"/>
                    <a:pt x="168" y="2131"/>
                  </a:cubicBezTo>
                  <a:cubicBezTo>
                    <a:pt x="212" y="2131"/>
                    <a:pt x="261" y="2117"/>
                    <a:pt x="314" y="2087"/>
                  </a:cubicBezTo>
                  <a:lnTo>
                    <a:pt x="2652" y="735"/>
                  </a:lnTo>
                  <a:cubicBezTo>
                    <a:pt x="2829" y="636"/>
                    <a:pt x="2969" y="397"/>
                    <a:pt x="2969" y="209"/>
                  </a:cubicBezTo>
                  <a:cubicBezTo>
                    <a:pt x="2969" y="76"/>
                    <a:pt x="2902" y="1"/>
                    <a:pt x="280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854;p43"/>
            <p:cNvSpPr/>
            <p:nvPr/>
          </p:nvSpPr>
          <p:spPr>
            <a:xfrm>
              <a:off x="3750075" y="2213225"/>
              <a:ext cx="706325" cy="624950"/>
            </a:xfrm>
            <a:custGeom>
              <a:avLst/>
              <a:gdLst/>
              <a:ahLst/>
              <a:cxnLst/>
              <a:rect l="l" t="t" r="r" b="b"/>
              <a:pathLst>
                <a:path w="28253" h="24998" extrusionOk="0">
                  <a:moveTo>
                    <a:pt x="27963" y="0"/>
                  </a:moveTo>
                  <a:cubicBezTo>
                    <a:pt x="27892" y="0"/>
                    <a:pt x="27812" y="23"/>
                    <a:pt x="27728" y="72"/>
                  </a:cubicBezTo>
                  <a:lnTo>
                    <a:pt x="526" y="15775"/>
                  </a:lnTo>
                  <a:cubicBezTo>
                    <a:pt x="236" y="15943"/>
                    <a:pt x="0" y="16352"/>
                    <a:pt x="0" y="16687"/>
                  </a:cubicBezTo>
                  <a:lnTo>
                    <a:pt x="0" y="24622"/>
                  </a:lnTo>
                  <a:cubicBezTo>
                    <a:pt x="0" y="24859"/>
                    <a:pt x="119" y="24997"/>
                    <a:pt x="292" y="24997"/>
                  </a:cubicBezTo>
                  <a:cubicBezTo>
                    <a:pt x="362" y="24997"/>
                    <a:pt x="442" y="24974"/>
                    <a:pt x="526" y="24926"/>
                  </a:cubicBezTo>
                  <a:lnTo>
                    <a:pt x="27728" y="9223"/>
                  </a:lnTo>
                  <a:cubicBezTo>
                    <a:pt x="28018" y="9055"/>
                    <a:pt x="28253" y="8646"/>
                    <a:pt x="28253" y="8308"/>
                  </a:cubicBezTo>
                  <a:lnTo>
                    <a:pt x="28253" y="376"/>
                  </a:lnTo>
                  <a:cubicBezTo>
                    <a:pt x="28253" y="137"/>
                    <a:pt x="28135" y="0"/>
                    <a:pt x="2796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855;p43"/>
            <p:cNvSpPr/>
            <p:nvPr/>
          </p:nvSpPr>
          <p:spPr>
            <a:xfrm>
              <a:off x="3750075" y="2213225"/>
              <a:ext cx="706325" cy="430500"/>
            </a:xfrm>
            <a:custGeom>
              <a:avLst/>
              <a:gdLst/>
              <a:ahLst/>
              <a:cxnLst/>
              <a:rect l="l" t="t" r="r" b="b"/>
              <a:pathLst>
                <a:path w="28253" h="17220" extrusionOk="0">
                  <a:moveTo>
                    <a:pt x="27963" y="0"/>
                  </a:moveTo>
                  <a:cubicBezTo>
                    <a:pt x="27892" y="0"/>
                    <a:pt x="27812" y="23"/>
                    <a:pt x="27728" y="72"/>
                  </a:cubicBezTo>
                  <a:lnTo>
                    <a:pt x="526" y="15775"/>
                  </a:lnTo>
                  <a:cubicBezTo>
                    <a:pt x="236" y="15943"/>
                    <a:pt x="0" y="16352"/>
                    <a:pt x="0" y="16687"/>
                  </a:cubicBezTo>
                  <a:lnTo>
                    <a:pt x="0" y="17220"/>
                  </a:lnTo>
                  <a:lnTo>
                    <a:pt x="28253" y="905"/>
                  </a:lnTo>
                  <a:lnTo>
                    <a:pt x="28253" y="376"/>
                  </a:lnTo>
                  <a:cubicBezTo>
                    <a:pt x="28253" y="137"/>
                    <a:pt x="28135" y="0"/>
                    <a:pt x="27963"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856;p43"/>
            <p:cNvSpPr/>
            <p:nvPr/>
          </p:nvSpPr>
          <p:spPr>
            <a:xfrm>
              <a:off x="3769850" y="2564975"/>
              <a:ext cx="158500" cy="242325"/>
            </a:xfrm>
            <a:custGeom>
              <a:avLst/>
              <a:gdLst/>
              <a:ahLst/>
              <a:cxnLst/>
              <a:rect l="l" t="t" r="r" b="b"/>
              <a:pathLst>
                <a:path w="6340" h="9693" extrusionOk="0">
                  <a:moveTo>
                    <a:pt x="6103" y="0"/>
                  </a:moveTo>
                  <a:cubicBezTo>
                    <a:pt x="6047" y="0"/>
                    <a:pt x="5983" y="19"/>
                    <a:pt x="5916" y="57"/>
                  </a:cubicBezTo>
                  <a:lnTo>
                    <a:pt x="421" y="3231"/>
                  </a:lnTo>
                  <a:cubicBezTo>
                    <a:pt x="189" y="3364"/>
                    <a:pt x="1" y="3692"/>
                    <a:pt x="1" y="3961"/>
                  </a:cubicBezTo>
                  <a:lnTo>
                    <a:pt x="1" y="9391"/>
                  </a:lnTo>
                  <a:cubicBezTo>
                    <a:pt x="1" y="9582"/>
                    <a:pt x="95" y="9693"/>
                    <a:pt x="232" y="9693"/>
                  </a:cubicBezTo>
                  <a:cubicBezTo>
                    <a:pt x="289" y="9693"/>
                    <a:pt x="353" y="9674"/>
                    <a:pt x="421" y="9634"/>
                  </a:cubicBezTo>
                  <a:lnTo>
                    <a:pt x="5916" y="6463"/>
                  </a:lnTo>
                  <a:cubicBezTo>
                    <a:pt x="6148" y="6330"/>
                    <a:pt x="6339" y="6003"/>
                    <a:pt x="6339" y="5733"/>
                  </a:cubicBezTo>
                  <a:lnTo>
                    <a:pt x="6339" y="303"/>
                  </a:lnTo>
                  <a:cubicBezTo>
                    <a:pt x="6339" y="111"/>
                    <a:pt x="6243" y="0"/>
                    <a:pt x="610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857;p43"/>
            <p:cNvSpPr/>
            <p:nvPr/>
          </p:nvSpPr>
          <p:spPr>
            <a:xfrm>
              <a:off x="3769850" y="2608050"/>
              <a:ext cx="158500" cy="199250"/>
            </a:xfrm>
            <a:custGeom>
              <a:avLst/>
              <a:gdLst/>
              <a:ahLst/>
              <a:cxnLst/>
              <a:rect l="l" t="t" r="r" b="b"/>
              <a:pathLst>
                <a:path w="6340" h="7970" extrusionOk="0">
                  <a:moveTo>
                    <a:pt x="5087" y="0"/>
                  </a:moveTo>
                  <a:cubicBezTo>
                    <a:pt x="5009" y="0"/>
                    <a:pt x="4933" y="64"/>
                    <a:pt x="4879" y="191"/>
                  </a:cubicBezTo>
                  <a:lnTo>
                    <a:pt x="3244" y="4037"/>
                  </a:lnTo>
                  <a:lnTo>
                    <a:pt x="2448" y="3048"/>
                  </a:lnTo>
                  <a:cubicBezTo>
                    <a:pt x="2373" y="2952"/>
                    <a:pt x="2284" y="2905"/>
                    <a:pt x="2200" y="2905"/>
                  </a:cubicBezTo>
                  <a:cubicBezTo>
                    <a:pt x="2097" y="2905"/>
                    <a:pt x="2000" y="2973"/>
                    <a:pt x="1936" y="3106"/>
                  </a:cubicBezTo>
                  <a:lnTo>
                    <a:pt x="1" y="7238"/>
                  </a:lnTo>
                  <a:lnTo>
                    <a:pt x="1" y="7668"/>
                  </a:lnTo>
                  <a:cubicBezTo>
                    <a:pt x="1" y="7859"/>
                    <a:pt x="95" y="7970"/>
                    <a:pt x="232" y="7970"/>
                  </a:cubicBezTo>
                  <a:cubicBezTo>
                    <a:pt x="289" y="7970"/>
                    <a:pt x="353" y="7951"/>
                    <a:pt x="421" y="7911"/>
                  </a:cubicBezTo>
                  <a:lnTo>
                    <a:pt x="5916" y="4740"/>
                  </a:lnTo>
                  <a:cubicBezTo>
                    <a:pt x="6148" y="4607"/>
                    <a:pt x="6339" y="4280"/>
                    <a:pt x="6339" y="4010"/>
                  </a:cubicBezTo>
                  <a:lnTo>
                    <a:pt x="6339" y="2133"/>
                  </a:lnTo>
                  <a:lnTo>
                    <a:pt x="5298" y="173"/>
                  </a:lnTo>
                  <a:cubicBezTo>
                    <a:pt x="5237" y="57"/>
                    <a:pt x="5161" y="0"/>
                    <a:pt x="508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858;p43"/>
            <p:cNvSpPr/>
            <p:nvPr/>
          </p:nvSpPr>
          <p:spPr>
            <a:xfrm>
              <a:off x="3769850" y="2630975"/>
              <a:ext cx="39625" cy="56700"/>
            </a:xfrm>
            <a:custGeom>
              <a:avLst/>
              <a:gdLst/>
              <a:ahLst/>
              <a:cxnLst/>
              <a:rect l="l" t="t" r="r" b="b"/>
              <a:pathLst>
                <a:path w="1585" h="2268" extrusionOk="0">
                  <a:moveTo>
                    <a:pt x="1442" y="1"/>
                  </a:moveTo>
                  <a:lnTo>
                    <a:pt x="421" y="591"/>
                  </a:lnTo>
                  <a:cubicBezTo>
                    <a:pt x="189" y="724"/>
                    <a:pt x="1" y="1052"/>
                    <a:pt x="1" y="1321"/>
                  </a:cubicBezTo>
                  <a:lnTo>
                    <a:pt x="1" y="2222"/>
                  </a:lnTo>
                  <a:cubicBezTo>
                    <a:pt x="65" y="2252"/>
                    <a:pt x="137" y="2268"/>
                    <a:pt x="215" y="2268"/>
                  </a:cubicBezTo>
                  <a:cubicBezTo>
                    <a:pt x="341" y="2268"/>
                    <a:pt x="484" y="2227"/>
                    <a:pt x="636" y="2140"/>
                  </a:cubicBezTo>
                  <a:cubicBezTo>
                    <a:pt x="1158" y="1837"/>
                    <a:pt x="1585" y="1099"/>
                    <a:pt x="1585" y="496"/>
                  </a:cubicBezTo>
                  <a:cubicBezTo>
                    <a:pt x="1585" y="284"/>
                    <a:pt x="1530" y="116"/>
                    <a:pt x="1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859;p43"/>
            <p:cNvSpPr/>
            <p:nvPr/>
          </p:nvSpPr>
          <p:spPr>
            <a:xfrm>
              <a:off x="3979850" y="2289900"/>
              <a:ext cx="445600" cy="270700"/>
            </a:xfrm>
            <a:custGeom>
              <a:avLst/>
              <a:gdLst/>
              <a:ahLst/>
              <a:cxnLst/>
              <a:rect l="l" t="t" r="r" b="b"/>
              <a:pathLst>
                <a:path w="17824" h="10828" extrusionOk="0">
                  <a:moveTo>
                    <a:pt x="17605" y="0"/>
                  </a:moveTo>
                  <a:cubicBezTo>
                    <a:pt x="17545" y="0"/>
                    <a:pt x="17476" y="21"/>
                    <a:pt x="17403" y="64"/>
                  </a:cubicBezTo>
                  <a:lnTo>
                    <a:pt x="420" y="9865"/>
                  </a:lnTo>
                  <a:cubicBezTo>
                    <a:pt x="188" y="9999"/>
                    <a:pt x="1" y="10309"/>
                    <a:pt x="1" y="10558"/>
                  </a:cubicBezTo>
                  <a:cubicBezTo>
                    <a:pt x="1" y="10730"/>
                    <a:pt x="90" y="10827"/>
                    <a:pt x="222" y="10827"/>
                  </a:cubicBezTo>
                  <a:cubicBezTo>
                    <a:pt x="281" y="10827"/>
                    <a:pt x="348" y="10808"/>
                    <a:pt x="420" y="10766"/>
                  </a:cubicBezTo>
                  <a:lnTo>
                    <a:pt x="17403" y="961"/>
                  </a:lnTo>
                  <a:cubicBezTo>
                    <a:pt x="17636" y="828"/>
                    <a:pt x="17823" y="518"/>
                    <a:pt x="17823" y="269"/>
                  </a:cubicBezTo>
                  <a:cubicBezTo>
                    <a:pt x="17823" y="97"/>
                    <a:pt x="17735" y="0"/>
                    <a:pt x="1760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860;p43"/>
            <p:cNvSpPr/>
            <p:nvPr/>
          </p:nvSpPr>
          <p:spPr>
            <a:xfrm>
              <a:off x="3979850" y="2347050"/>
              <a:ext cx="445600" cy="270725"/>
            </a:xfrm>
            <a:custGeom>
              <a:avLst/>
              <a:gdLst/>
              <a:ahLst/>
              <a:cxnLst/>
              <a:rect l="l" t="t" r="r" b="b"/>
              <a:pathLst>
                <a:path w="17824" h="10829" extrusionOk="0">
                  <a:moveTo>
                    <a:pt x="17604" y="1"/>
                  </a:moveTo>
                  <a:cubicBezTo>
                    <a:pt x="17545" y="1"/>
                    <a:pt x="17476" y="21"/>
                    <a:pt x="17403" y="64"/>
                  </a:cubicBezTo>
                  <a:lnTo>
                    <a:pt x="420" y="9866"/>
                  </a:lnTo>
                  <a:cubicBezTo>
                    <a:pt x="188" y="9999"/>
                    <a:pt x="1" y="10310"/>
                    <a:pt x="1" y="10559"/>
                  </a:cubicBezTo>
                  <a:cubicBezTo>
                    <a:pt x="1" y="10731"/>
                    <a:pt x="90" y="10828"/>
                    <a:pt x="222" y="10828"/>
                  </a:cubicBezTo>
                  <a:cubicBezTo>
                    <a:pt x="281" y="10828"/>
                    <a:pt x="348" y="10808"/>
                    <a:pt x="420" y="10767"/>
                  </a:cubicBezTo>
                  <a:lnTo>
                    <a:pt x="17403" y="962"/>
                  </a:lnTo>
                  <a:cubicBezTo>
                    <a:pt x="17636" y="829"/>
                    <a:pt x="17823" y="518"/>
                    <a:pt x="17823" y="269"/>
                  </a:cubicBezTo>
                  <a:cubicBezTo>
                    <a:pt x="17823" y="98"/>
                    <a:pt x="17735" y="1"/>
                    <a:pt x="1760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861;p43"/>
            <p:cNvSpPr/>
            <p:nvPr/>
          </p:nvSpPr>
          <p:spPr>
            <a:xfrm>
              <a:off x="3979850" y="2404225"/>
              <a:ext cx="445600" cy="270700"/>
            </a:xfrm>
            <a:custGeom>
              <a:avLst/>
              <a:gdLst/>
              <a:ahLst/>
              <a:cxnLst/>
              <a:rect l="l" t="t" r="r" b="b"/>
              <a:pathLst>
                <a:path w="17824" h="10828" extrusionOk="0">
                  <a:moveTo>
                    <a:pt x="17604" y="1"/>
                  </a:moveTo>
                  <a:cubicBezTo>
                    <a:pt x="17545" y="1"/>
                    <a:pt x="17476" y="21"/>
                    <a:pt x="17403" y="64"/>
                  </a:cubicBezTo>
                  <a:lnTo>
                    <a:pt x="420" y="9866"/>
                  </a:lnTo>
                  <a:cubicBezTo>
                    <a:pt x="188" y="10002"/>
                    <a:pt x="1" y="10313"/>
                    <a:pt x="1" y="10558"/>
                  </a:cubicBezTo>
                  <a:cubicBezTo>
                    <a:pt x="1" y="10731"/>
                    <a:pt x="90" y="10828"/>
                    <a:pt x="222" y="10828"/>
                  </a:cubicBezTo>
                  <a:cubicBezTo>
                    <a:pt x="281" y="10828"/>
                    <a:pt x="348" y="10808"/>
                    <a:pt x="420" y="10767"/>
                  </a:cubicBezTo>
                  <a:lnTo>
                    <a:pt x="17403" y="962"/>
                  </a:lnTo>
                  <a:cubicBezTo>
                    <a:pt x="17636" y="828"/>
                    <a:pt x="17823" y="518"/>
                    <a:pt x="17823" y="269"/>
                  </a:cubicBezTo>
                  <a:cubicBezTo>
                    <a:pt x="17823" y="98"/>
                    <a:pt x="17735" y="1"/>
                    <a:pt x="1760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862;p43"/>
            <p:cNvSpPr/>
            <p:nvPr/>
          </p:nvSpPr>
          <p:spPr>
            <a:xfrm>
              <a:off x="4528675" y="1901375"/>
              <a:ext cx="166300" cy="130825"/>
            </a:xfrm>
            <a:custGeom>
              <a:avLst/>
              <a:gdLst/>
              <a:ahLst/>
              <a:cxnLst/>
              <a:rect l="l" t="t" r="r" b="b"/>
              <a:pathLst>
                <a:path w="6652" h="5233" extrusionOk="0">
                  <a:moveTo>
                    <a:pt x="972" y="1"/>
                  </a:moveTo>
                  <a:cubicBezTo>
                    <a:pt x="972" y="1"/>
                    <a:pt x="30" y="1488"/>
                    <a:pt x="17" y="1581"/>
                  </a:cubicBezTo>
                  <a:cubicBezTo>
                    <a:pt x="0" y="1676"/>
                    <a:pt x="2584" y="4437"/>
                    <a:pt x="2839" y="4717"/>
                  </a:cubicBezTo>
                  <a:cubicBezTo>
                    <a:pt x="2979" y="4870"/>
                    <a:pt x="3109" y="4993"/>
                    <a:pt x="3447" y="5014"/>
                  </a:cubicBezTo>
                  <a:cubicBezTo>
                    <a:pt x="4123" y="5054"/>
                    <a:pt x="6651" y="5232"/>
                    <a:pt x="6651" y="5232"/>
                  </a:cubicBezTo>
                  <a:lnTo>
                    <a:pt x="6252" y="3167"/>
                  </a:lnTo>
                  <a:lnTo>
                    <a:pt x="3761" y="3099"/>
                  </a:lnTo>
                  <a:cubicBezTo>
                    <a:pt x="3590" y="2956"/>
                    <a:pt x="972" y="1"/>
                    <a:pt x="972" y="1"/>
                  </a:cubicBezTo>
                  <a:close/>
                </a:path>
              </a:pathLst>
            </a:custGeom>
            <a:solidFill>
              <a:srgbClr val="FF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863;p43"/>
            <p:cNvSpPr/>
            <p:nvPr/>
          </p:nvSpPr>
          <p:spPr>
            <a:xfrm>
              <a:off x="4677550" y="1980550"/>
              <a:ext cx="106600" cy="71600"/>
            </a:xfrm>
            <a:custGeom>
              <a:avLst/>
              <a:gdLst/>
              <a:ahLst/>
              <a:cxnLst/>
              <a:rect l="l" t="t" r="r" b="b"/>
              <a:pathLst>
                <a:path w="4264" h="2864" extrusionOk="0">
                  <a:moveTo>
                    <a:pt x="297" y="0"/>
                  </a:moveTo>
                  <a:lnTo>
                    <a:pt x="0" y="2580"/>
                  </a:lnTo>
                  <a:lnTo>
                    <a:pt x="3840" y="2864"/>
                  </a:lnTo>
                  <a:lnTo>
                    <a:pt x="4264" y="90"/>
                  </a:lnTo>
                  <a:lnTo>
                    <a:pt x="297" y="0"/>
                  </a:ln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864;p43"/>
            <p:cNvSpPr/>
            <p:nvPr/>
          </p:nvSpPr>
          <p:spPr>
            <a:xfrm>
              <a:off x="4677550" y="1980550"/>
              <a:ext cx="106600" cy="68100"/>
            </a:xfrm>
            <a:custGeom>
              <a:avLst/>
              <a:gdLst/>
              <a:ahLst/>
              <a:cxnLst/>
              <a:rect l="l" t="t" r="r" b="b"/>
              <a:pathLst>
                <a:path w="4264" h="2724" extrusionOk="0">
                  <a:moveTo>
                    <a:pt x="297" y="0"/>
                  </a:moveTo>
                  <a:lnTo>
                    <a:pt x="66" y="2021"/>
                  </a:lnTo>
                  <a:lnTo>
                    <a:pt x="0" y="2580"/>
                  </a:lnTo>
                  <a:lnTo>
                    <a:pt x="1922" y="2724"/>
                  </a:lnTo>
                  <a:lnTo>
                    <a:pt x="1922" y="2656"/>
                  </a:lnTo>
                  <a:cubicBezTo>
                    <a:pt x="1922" y="1533"/>
                    <a:pt x="2543" y="188"/>
                    <a:pt x="4264" y="90"/>
                  </a:cubicBezTo>
                  <a:lnTo>
                    <a:pt x="297"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865;p43"/>
            <p:cNvSpPr/>
            <p:nvPr/>
          </p:nvSpPr>
          <p:spPr>
            <a:xfrm>
              <a:off x="3873775" y="1869900"/>
              <a:ext cx="706450" cy="624975"/>
            </a:xfrm>
            <a:custGeom>
              <a:avLst/>
              <a:gdLst/>
              <a:ahLst/>
              <a:cxnLst/>
              <a:rect l="l" t="t" r="r" b="b"/>
              <a:pathLst>
                <a:path w="28258" h="24999" extrusionOk="0">
                  <a:moveTo>
                    <a:pt x="27966" y="0"/>
                  </a:moveTo>
                  <a:cubicBezTo>
                    <a:pt x="27895" y="0"/>
                    <a:pt x="27816" y="23"/>
                    <a:pt x="27732" y="72"/>
                  </a:cubicBezTo>
                  <a:lnTo>
                    <a:pt x="530" y="15774"/>
                  </a:lnTo>
                  <a:cubicBezTo>
                    <a:pt x="240" y="15946"/>
                    <a:pt x="1" y="16352"/>
                    <a:pt x="1" y="16689"/>
                  </a:cubicBezTo>
                  <a:lnTo>
                    <a:pt x="1" y="24621"/>
                  </a:lnTo>
                  <a:cubicBezTo>
                    <a:pt x="1" y="24860"/>
                    <a:pt x="120" y="24999"/>
                    <a:pt x="293" y="24999"/>
                  </a:cubicBezTo>
                  <a:cubicBezTo>
                    <a:pt x="365" y="24999"/>
                    <a:pt x="445" y="24975"/>
                    <a:pt x="530" y="24925"/>
                  </a:cubicBezTo>
                  <a:lnTo>
                    <a:pt x="27732" y="9225"/>
                  </a:lnTo>
                  <a:cubicBezTo>
                    <a:pt x="28022" y="9054"/>
                    <a:pt x="28257" y="8645"/>
                    <a:pt x="28257" y="8311"/>
                  </a:cubicBezTo>
                  <a:lnTo>
                    <a:pt x="28257" y="379"/>
                  </a:lnTo>
                  <a:cubicBezTo>
                    <a:pt x="28257" y="139"/>
                    <a:pt x="28138" y="0"/>
                    <a:pt x="2796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866;p43"/>
            <p:cNvSpPr/>
            <p:nvPr/>
          </p:nvSpPr>
          <p:spPr>
            <a:xfrm>
              <a:off x="3873775" y="1869900"/>
              <a:ext cx="706450" cy="430475"/>
            </a:xfrm>
            <a:custGeom>
              <a:avLst/>
              <a:gdLst/>
              <a:ahLst/>
              <a:cxnLst/>
              <a:rect l="l" t="t" r="r" b="b"/>
              <a:pathLst>
                <a:path w="28258" h="17219" extrusionOk="0">
                  <a:moveTo>
                    <a:pt x="27966" y="0"/>
                  </a:moveTo>
                  <a:cubicBezTo>
                    <a:pt x="27895" y="0"/>
                    <a:pt x="27816" y="23"/>
                    <a:pt x="27732" y="72"/>
                  </a:cubicBezTo>
                  <a:lnTo>
                    <a:pt x="530" y="15774"/>
                  </a:lnTo>
                  <a:cubicBezTo>
                    <a:pt x="240" y="15946"/>
                    <a:pt x="1" y="16352"/>
                    <a:pt x="1" y="16689"/>
                  </a:cubicBezTo>
                  <a:lnTo>
                    <a:pt x="1" y="17218"/>
                  </a:lnTo>
                  <a:lnTo>
                    <a:pt x="28257" y="907"/>
                  </a:lnTo>
                  <a:lnTo>
                    <a:pt x="28257" y="379"/>
                  </a:lnTo>
                  <a:cubicBezTo>
                    <a:pt x="28257" y="139"/>
                    <a:pt x="28138" y="0"/>
                    <a:pt x="27966"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867;p43"/>
            <p:cNvSpPr/>
            <p:nvPr/>
          </p:nvSpPr>
          <p:spPr>
            <a:xfrm>
              <a:off x="3893575" y="2221700"/>
              <a:ext cx="158500" cy="242300"/>
            </a:xfrm>
            <a:custGeom>
              <a:avLst/>
              <a:gdLst/>
              <a:ahLst/>
              <a:cxnLst/>
              <a:rect l="l" t="t" r="r" b="b"/>
              <a:pathLst>
                <a:path w="6340" h="9692" extrusionOk="0">
                  <a:moveTo>
                    <a:pt x="6106" y="1"/>
                  </a:moveTo>
                  <a:cubicBezTo>
                    <a:pt x="6049" y="1"/>
                    <a:pt x="5986" y="19"/>
                    <a:pt x="5919" y="58"/>
                  </a:cubicBezTo>
                  <a:lnTo>
                    <a:pt x="424" y="3228"/>
                  </a:lnTo>
                  <a:cubicBezTo>
                    <a:pt x="192" y="3365"/>
                    <a:pt x="1" y="3693"/>
                    <a:pt x="1" y="3962"/>
                  </a:cubicBezTo>
                  <a:lnTo>
                    <a:pt x="1" y="9389"/>
                  </a:lnTo>
                  <a:cubicBezTo>
                    <a:pt x="1" y="9581"/>
                    <a:pt x="97" y="9691"/>
                    <a:pt x="237" y="9691"/>
                  </a:cubicBezTo>
                  <a:cubicBezTo>
                    <a:pt x="294" y="9691"/>
                    <a:pt x="357" y="9673"/>
                    <a:pt x="424" y="9635"/>
                  </a:cubicBezTo>
                  <a:lnTo>
                    <a:pt x="5919" y="6464"/>
                  </a:lnTo>
                  <a:cubicBezTo>
                    <a:pt x="6151" y="6327"/>
                    <a:pt x="6339" y="5999"/>
                    <a:pt x="6339" y="5730"/>
                  </a:cubicBezTo>
                  <a:lnTo>
                    <a:pt x="6339" y="300"/>
                  </a:lnTo>
                  <a:cubicBezTo>
                    <a:pt x="6339" y="111"/>
                    <a:pt x="6244" y="1"/>
                    <a:pt x="610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868;p43"/>
            <p:cNvSpPr/>
            <p:nvPr/>
          </p:nvSpPr>
          <p:spPr>
            <a:xfrm>
              <a:off x="3893575" y="2264750"/>
              <a:ext cx="158500" cy="199250"/>
            </a:xfrm>
            <a:custGeom>
              <a:avLst/>
              <a:gdLst/>
              <a:ahLst/>
              <a:cxnLst/>
              <a:rect l="l" t="t" r="r" b="b"/>
              <a:pathLst>
                <a:path w="6340" h="7970" extrusionOk="0">
                  <a:moveTo>
                    <a:pt x="5090" y="1"/>
                  </a:moveTo>
                  <a:cubicBezTo>
                    <a:pt x="5012" y="1"/>
                    <a:pt x="4936" y="65"/>
                    <a:pt x="4881" y="192"/>
                  </a:cubicBezTo>
                  <a:lnTo>
                    <a:pt x="3247" y="4039"/>
                  </a:lnTo>
                  <a:lnTo>
                    <a:pt x="2452" y="3045"/>
                  </a:lnTo>
                  <a:cubicBezTo>
                    <a:pt x="2376" y="2952"/>
                    <a:pt x="2288" y="2906"/>
                    <a:pt x="2204" y="2906"/>
                  </a:cubicBezTo>
                  <a:cubicBezTo>
                    <a:pt x="2101" y="2906"/>
                    <a:pt x="2003" y="2974"/>
                    <a:pt x="1940" y="3107"/>
                  </a:cubicBezTo>
                  <a:lnTo>
                    <a:pt x="1" y="7240"/>
                  </a:lnTo>
                  <a:lnTo>
                    <a:pt x="1" y="7667"/>
                  </a:lnTo>
                  <a:cubicBezTo>
                    <a:pt x="1" y="7859"/>
                    <a:pt x="97" y="7969"/>
                    <a:pt x="237" y="7969"/>
                  </a:cubicBezTo>
                  <a:cubicBezTo>
                    <a:pt x="294" y="7969"/>
                    <a:pt x="357" y="7951"/>
                    <a:pt x="424" y="7913"/>
                  </a:cubicBezTo>
                  <a:lnTo>
                    <a:pt x="5919" y="4742"/>
                  </a:lnTo>
                  <a:cubicBezTo>
                    <a:pt x="6151" y="4605"/>
                    <a:pt x="6339" y="4277"/>
                    <a:pt x="6339" y="4008"/>
                  </a:cubicBezTo>
                  <a:lnTo>
                    <a:pt x="6339" y="2135"/>
                  </a:lnTo>
                  <a:lnTo>
                    <a:pt x="5301" y="175"/>
                  </a:lnTo>
                  <a:cubicBezTo>
                    <a:pt x="5240" y="59"/>
                    <a:pt x="5164" y="1"/>
                    <a:pt x="5090"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69;p43"/>
            <p:cNvSpPr/>
            <p:nvPr/>
          </p:nvSpPr>
          <p:spPr>
            <a:xfrm>
              <a:off x="3893575" y="2287725"/>
              <a:ext cx="39725" cy="56700"/>
            </a:xfrm>
            <a:custGeom>
              <a:avLst/>
              <a:gdLst/>
              <a:ahLst/>
              <a:cxnLst/>
              <a:rect l="l" t="t" r="r" b="b"/>
              <a:pathLst>
                <a:path w="1589" h="2268" extrusionOk="0">
                  <a:moveTo>
                    <a:pt x="1445" y="0"/>
                  </a:moveTo>
                  <a:lnTo>
                    <a:pt x="424" y="587"/>
                  </a:lnTo>
                  <a:cubicBezTo>
                    <a:pt x="192" y="724"/>
                    <a:pt x="1" y="1052"/>
                    <a:pt x="1" y="1321"/>
                  </a:cubicBezTo>
                  <a:lnTo>
                    <a:pt x="1" y="2222"/>
                  </a:lnTo>
                  <a:cubicBezTo>
                    <a:pt x="66" y="2252"/>
                    <a:pt x="138" y="2268"/>
                    <a:pt x="216" y="2268"/>
                  </a:cubicBezTo>
                  <a:cubicBezTo>
                    <a:pt x="343" y="2268"/>
                    <a:pt x="486" y="2226"/>
                    <a:pt x="639" y="2137"/>
                  </a:cubicBezTo>
                  <a:cubicBezTo>
                    <a:pt x="1162" y="1836"/>
                    <a:pt x="1588" y="1099"/>
                    <a:pt x="1588" y="495"/>
                  </a:cubicBezTo>
                  <a:cubicBezTo>
                    <a:pt x="1588" y="283"/>
                    <a:pt x="1533" y="116"/>
                    <a:pt x="14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70;p43"/>
            <p:cNvSpPr/>
            <p:nvPr/>
          </p:nvSpPr>
          <p:spPr>
            <a:xfrm>
              <a:off x="4103575" y="1946600"/>
              <a:ext cx="445675" cy="270700"/>
            </a:xfrm>
            <a:custGeom>
              <a:avLst/>
              <a:gdLst/>
              <a:ahLst/>
              <a:cxnLst/>
              <a:rect l="l" t="t" r="r" b="b"/>
              <a:pathLst>
                <a:path w="17827" h="10828" extrusionOk="0">
                  <a:moveTo>
                    <a:pt x="17605" y="0"/>
                  </a:moveTo>
                  <a:cubicBezTo>
                    <a:pt x="17545" y="0"/>
                    <a:pt x="17476" y="20"/>
                    <a:pt x="17403" y="62"/>
                  </a:cubicBezTo>
                  <a:lnTo>
                    <a:pt x="424" y="9867"/>
                  </a:lnTo>
                  <a:cubicBezTo>
                    <a:pt x="192" y="10000"/>
                    <a:pt x="0" y="10310"/>
                    <a:pt x="0" y="10560"/>
                  </a:cubicBezTo>
                  <a:cubicBezTo>
                    <a:pt x="0" y="10731"/>
                    <a:pt x="90" y="10828"/>
                    <a:pt x="222" y="10828"/>
                  </a:cubicBezTo>
                  <a:cubicBezTo>
                    <a:pt x="282" y="10828"/>
                    <a:pt x="351" y="10808"/>
                    <a:pt x="424" y="10765"/>
                  </a:cubicBezTo>
                  <a:lnTo>
                    <a:pt x="17403" y="963"/>
                  </a:lnTo>
                  <a:cubicBezTo>
                    <a:pt x="17639" y="826"/>
                    <a:pt x="17827" y="515"/>
                    <a:pt x="17827" y="266"/>
                  </a:cubicBezTo>
                  <a:cubicBezTo>
                    <a:pt x="17827" y="97"/>
                    <a:pt x="17737" y="0"/>
                    <a:pt x="1760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71;p43"/>
            <p:cNvSpPr/>
            <p:nvPr/>
          </p:nvSpPr>
          <p:spPr>
            <a:xfrm>
              <a:off x="4103575" y="2003775"/>
              <a:ext cx="445675" cy="270700"/>
            </a:xfrm>
            <a:custGeom>
              <a:avLst/>
              <a:gdLst/>
              <a:ahLst/>
              <a:cxnLst/>
              <a:rect l="l" t="t" r="r" b="b"/>
              <a:pathLst>
                <a:path w="17827" h="10828" extrusionOk="0">
                  <a:moveTo>
                    <a:pt x="17605" y="0"/>
                  </a:moveTo>
                  <a:cubicBezTo>
                    <a:pt x="17545" y="0"/>
                    <a:pt x="17476" y="20"/>
                    <a:pt x="17403" y="62"/>
                  </a:cubicBezTo>
                  <a:lnTo>
                    <a:pt x="424" y="9866"/>
                  </a:lnTo>
                  <a:cubicBezTo>
                    <a:pt x="192" y="10000"/>
                    <a:pt x="0" y="10310"/>
                    <a:pt x="0" y="10559"/>
                  </a:cubicBezTo>
                  <a:cubicBezTo>
                    <a:pt x="0" y="10730"/>
                    <a:pt x="90" y="10827"/>
                    <a:pt x="222" y="10827"/>
                  </a:cubicBezTo>
                  <a:cubicBezTo>
                    <a:pt x="282" y="10827"/>
                    <a:pt x="351" y="10807"/>
                    <a:pt x="424" y="10764"/>
                  </a:cubicBezTo>
                  <a:lnTo>
                    <a:pt x="17403" y="963"/>
                  </a:lnTo>
                  <a:cubicBezTo>
                    <a:pt x="17639" y="826"/>
                    <a:pt x="17827" y="515"/>
                    <a:pt x="17827" y="266"/>
                  </a:cubicBezTo>
                  <a:cubicBezTo>
                    <a:pt x="17827" y="97"/>
                    <a:pt x="17737" y="0"/>
                    <a:pt x="1760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72;p43"/>
            <p:cNvSpPr/>
            <p:nvPr/>
          </p:nvSpPr>
          <p:spPr>
            <a:xfrm>
              <a:off x="4103575" y="2060950"/>
              <a:ext cx="445675" cy="270700"/>
            </a:xfrm>
            <a:custGeom>
              <a:avLst/>
              <a:gdLst/>
              <a:ahLst/>
              <a:cxnLst/>
              <a:rect l="l" t="t" r="r" b="b"/>
              <a:pathLst>
                <a:path w="17827" h="10828" extrusionOk="0">
                  <a:moveTo>
                    <a:pt x="17604" y="0"/>
                  </a:moveTo>
                  <a:cubicBezTo>
                    <a:pt x="17545" y="0"/>
                    <a:pt x="17476" y="20"/>
                    <a:pt x="17403" y="61"/>
                  </a:cubicBezTo>
                  <a:lnTo>
                    <a:pt x="424" y="9866"/>
                  </a:lnTo>
                  <a:cubicBezTo>
                    <a:pt x="192" y="10000"/>
                    <a:pt x="0" y="10310"/>
                    <a:pt x="0" y="10559"/>
                  </a:cubicBezTo>
                  <a:cubicBezTo>
                    <a:pt x="0" y="10730"/>
                    <a:pt x="90" y="10827"/>
                    <a:pt x="222" y="10827"/>
                  </a:cubicBezTo>
                  <a:cubicBezTo>
                    <a:pt x="282" y="10827"/>
                    <a:pt x="351" y="10807"/>
                    <a:pt x="424" y="10764"/>
                  </a:cubicBezTo>
                  <a:lnTo>
                    <a:pt x="17403" y="962"/>
                  </a:lnTo>
                  <a:cubicBezTo>
                    <a:pt x="17639" y="826"/>
                    <a:pt x="17827" y="515"/>
                    <a:pt x="17827" y="269"/>
                  </a:cubicBezTo>
                  <a:cubicBezTo>
                    <a:pt x="17827" y="97"/>
                    <a:pt x="17737" y="0"/>
                    <a:pt x="1760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73;p43"/>
            <p:cNvSpPr/>
            <p:nvPr/>
          </p:nvSpPr>
          <p:spPr>
            <a:xfrm>
              <a:off x="4860225" y="2733875"/>
              <a:ext cx="36050" cy="52500"/>
            </a:xfrm>
            <a:custGeom>
              <a:avLst/>
              <a:gdLst/>
              <a:ahLst/>
              <a:cxnLst/>
              <a:rect l="l" t="t" r="r" b="b"/>
              <a:pathLst>
                <a:path w="1442" h="2100" extrusionOk="0">
                  <a:moveTo>
                    <a:pt x="0" y="1"/>
                  </a:moveTo>
                  <a:lnTo>
                    <a:pt x="0" y="2100"/>
                  </a:lnTo>
                  <a:lnTo>
                    <a:pt x="1441" y="2100"/>
                  </a:lnTo>
                  <a:lnTo>
                    <a:pt x="1441"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74;p43"/>
            <p:cNvSpPr/>
            <p:nvPr/>
          </p:nvSpPr>
          <p:spPr>
            <a:xfrm>
              <a:off x="4733700" y="2669025"/>
              <a:ext cx="37825" cy="53700"/>
            </a:xfrm>
            <a:custGeom>
              <a:avLst/>
              <a:gdLst/>
              <a:ahLst/>
              <a:cxnLst/>
              <a:rect l="l" t="t" r="r" b="b"/>
              <a:pathLst>
                <a:path w="1513" h="2148" extrusionOk="0">
                  <a:moveTo>
                    <a:pt x="1437" y="1"/>
                  </a:moveTo>
                  <a:lnTo>
                    <a:pt x="0" y="52"/>
                  </a:lnTo>
                  <a:lnTo>
                    <a:pt x="72" y="2148"/>
                  </a:lnTo>
                  <a:lnTo>
                    <a:pt x="1512" y="2096"/>
                  </a:lnTo>
                  <a:lnTo>
                    <a:pt x="1437"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75;p43"/>
            <p:cNvSpPr/>
            <p:nvPr/>
          </p:nvSpPr>
          <p:spPr>
            <a:xfrm>
              <a:off x="4696475" y="2222375"/>
              <a:ext cx="211975" cy="525100"/>
            </a:xfrm>
            <a:custGeom>
              <a:avLst/>
              <a:gdLst/>
              <a:ahLst/>
              <a:cxnLst/>
              <a:rect l="l" t="t" r="r" b="b"/>
              <a:pathLst>
                <a:path w="8479" h="21004" extrusionOk="0">
                  <a:moveTo>
                    <a:pt x="1165" y="0"/>
                  </a:moveTo>
                  <a:cubicBezTo>
                    <a:pt x="1165" y="0"/>
                    <a:pt x="1" y="9006"/>
                    <a:pt x="152" y="9863"/>
                  </a:cubicBezTo>
                  <a:cubicBezTo>
                    <a:pt x="298" y="10720"/>
                    <a:pt x="1455" y="18710"/>
                    <a:pt x="1455" y="18710"/>
                  </a:cubicBezTo>
                  <a:cubicBezTo>
                    <a:pt x="1710" y="18846"/>
                    <a:pt x="1956" y="18894"/>
                    <a:pt x="2174" y="18894"/>
                  </a:cubicBezTo>
                  <a:cubicBezTo>
                    <a:pt x="2669" y="18894"/>
                    <a:pt x="3022" y="18648"/>
                    <a:pt x="3022" y="18648"/>
                  </a:cubicBezTo>
                  <a:cubicBezTo>
                    <a:pt x="3022" y="18648"/>
                    <a:pt x="3318" y="13181"/>
                    <a:pt x="3267" y="12235"/>
                  </a:cubicBezTo>
                  <a:cubicBezTo>
                    <a:pt x="3216" y="11287"/>
                    <a:pt x="2981" y="9945"/>
                    <a:pt x="2981" y="9945"/>
                  </a:cubicBezTo>
                  <a:lnTo>
                    <a:pt x="4315" y="4239"/>
                  </a:lnTo>
                  <a:cubicBezTo>
                    <a:pt x="4315" y="4239"/>
                    <a:pt x="4698" y="9085"/>
                    <a:pt x="4920" y="10870"/>
                  </a:cubicBezTo>
                  <a:cubicBezTo>
                    <a:pt x="5178" y="12918"/>
                    <a:pt x="6482" y="20707"/>
                    <a:pt x="6482" y="20707"/>
                  </a:cubicBezTo>
                  <a:cubicBezTo>
                    <a:pt x="6800" y="20929"/>
                    <a:pt x="7086" y="21004"/>
                    <a:pt x="7327" y="21004"/>
                  </a:cubicBezTo>
                  <a:cubicBezTo>
                    <a:pt x="7810" y="21004"/>
                    <a:pt x="8110" y="20707"/>
                    <a:pt x="8110" y="20707"/>
                  </a:cubicBezTo>
                  <a:cubicBezTo>
                    <a:pt x="8110" y="20707"/>
                    <a:pt x="8288" y="14973"/>
                    <a:pt x="8397" y="12908"/>
                  </a:cubicBezTo>
                  <a:cubicBezTo>
                    <a:pt x="8479" y="11389"/>
                    <a:pt x="8107" y="10662"/>
                    <a:pt x="8073" y="10266"/>
                  </a:cubicBezTo>
                  <a:cubicBezTo>
                    <a:pt x="8073" y="10266"/>
                    <a:pt x="7895" y="1376"/>
                    <a:pt x="789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6;p43"/>
            <p:cNvSpPr/>
            <p:nvPr/>
          </p:nvSpPr>
          <p:spPr>
            <a:xfrm>
              <a:off x="4725575" y="1982775"/>
              <a:ext cx="168300" cy="265200"/>
            </a:xfrm>
            <a:custGeom>
              <a:avLst/>
              <a:gdLst/>
              <a:ahLst/>
              <a:cxnLst/>
              <a:rect l="l" t="t" r="r" b="b"/>
              <a:pathLst>
                <a:path w="6732" h="10608" extrusionOk="0">
                  <a:moveTo>
                    <a:pt x="2343" y="1"/>
                  </a:moveTo>
                  <a:cubicBezTo>
                    <a:pt x="622" y="99"/>
                    <a:pt x="1" y="1444"/>
                    <a:pt x="1" y="2567"/>
                  </a:cubicBezTo>
                  <a:lnTo>
                    <a:pt x="1" y="9584"/>
                  </a:lnTo>
                  <a:cubicBezTo>
                    <a:pt x="1001" y="10314"/>
                    <a:pt x="2272" y="10608"/>
                    <a:pt x="3457" y="10608"/>
                  </a:cubicBezTo>
                  <a:cubicBezTo>
                    <a:pt x="4881" y="10608"/>
                    <a:pt x="6180" y="10184"/>
                    <a:pt x="6731" y="9584"/>
                  </a:cubicBezTo>
                  <a:lnTo>
                    <a:pt x="6731" y="5325"/>
                  </a:lnTo>
                  <a:lnTo>
                    <a:pt x="6731" y="2843"/>
                  </a:lnTo>
                  <a:cubicBezTo>
                    <a:pt x="6731" y="1540"/>
                    <a:pt x="5851" y="382"/>
                    <a:pt x="4585" y="69"/>
                  </a:cubicBezTo>
                  <a:cubicBezTo>
                    <a:pt x="4578" y="69"/>
                    <a:pt x="4571" y="65"/>
                    <a:pt x="4564" y="65"/>
                  </a:cubicBezTo>
                  <a:lnTo>
                    <a:pt x="2343" y="1"/>
                  </a:ln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77;p43"/>
            <p:cNvSpPr/>
            <p:nvPr/>
          </p:nvSpPr>
          <p:spPr>
            <a:xfrm>
              <a:off x="4846575" y="1840725"/>
              <a:ext cx="27925" cy="57675"/>
            </a:xfrm>
            <a:custGeom>
              <a:avLst/>
              <a:gdLst/>
              <a:ahLst/>
              <a:cxnLst/>
              <a:rect l="l" t="t" r="r" b="b"/>
              <a:pathLst>
                <a:path w="1117" h="2307" extrusionOk="0">
                  <a:moveTo>
                    <a:pt x="294" y="1"/>
                  </a:moveTo>
                  <a:cubicBezTo>
                    <a:pt x="241" y="1"/>
                    <a:pt x="209" y="6"/>
                    <a:pt x="209" y="6"/>
                  </a:cubicBezTo>
                  <a:lnTo>
                    <a:pt x="1" y="2307"/>
                  </a:lnTo>
                  <a:lnTo>
                    <a:pt x="844" y="2211"/>
                  </a:lnTo>
                  <a:cubicBezTo>
                    <a:pt x="1058" y="1027"/>
                    <a:pt x="1117" y="508"/>
                    <a:pt x="844" y="231"/>
                  </a:cubicBezTo>
                  <a:cubicBezTo>
                    <a:pt x="650" y="31"/>
                    <a:pt x="416" y="1"/>
                    <a:pt x="2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78;p43"/>
            <p:cNvSpPr/>
            <p:nvPr/>
          </p:nvSpPr>
          <p:spPr>
            <a:xfrm>
              <a:off x="4708325" y="1828625"/>
              <a:ext cx="33425" cy="27375"/>
            </a:xfrm>
            <a:custGeom>
              <a:avLst/>
              <a:gdLst/>
              <a:ahLst/>
              <a:cxnLst/>
              <a:rect l="l" t="t" r="r" b="b"/>
              <a:pathLst>
                <a:path w="1337" h="1095" extrusionOk="0">
                  <a:moveTo>
                    <a:pt x="178" y="0"/>
                  </a:moveTo>
                  <a:cubicBezTo>
                    <a:pt x="25" y="0"/>
                    <a:pt x="1" y="234"/>
                    <a:pt x="117" y="443"/>
                  </a:cubicBezTo>
                  <a:cubicBezTo>
                    <a:pt x="257" y="699"/>
                    <a:pt x="524" y="1030"/>
                    <a:pt x="1094" y="1095"/>
                  </a:cubicBezTo>
                  <a:cubicBezTo>
                    <a:pt x="1100" y="1057"/>
                    <a:pt x="1336" y="436"/>
                    <a:pt x="1336" y="436"/>
                  </a:cubicBezTo>
                  <a:lnTo>
                    <a:pt x="828" y="149"/>
                  </a:lnTo>
                  <a:cubicBezTo>
                    <a:pt x="828" y="149"/>
                    <a:pt x="486" y="149"/>
                    <a:pt x="302" y="40"/>
                  </a:cubicBezTo>
                  <a:cubicBezTo>
                    <a:pt x="254" y="12"/>
                    <a:pt x="212" y="0"/>
                    <a:pt x="17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879;p43"/>
            <p:cNvSpPr/>
            <p:nvPr/>
          </p:nvSpPr>
          <p:spPr>
            <a:xfrm>
              <a:off x="4723525" y="1817150"/>
              <a:ext cx="159000" cy="199125"/>
            </a:xfrm>
            <a:custGeom>
              <a:avLst/>
              <a:gdLst/>
              <a:ahLst/>
              <a:cxnLst/>
              <a:rect l="l" t="t" r="r" b="b"/>
              <a:pathLst>
                <a:path w="6360" h="7965" extrusionOk="0">
                  <a:moveTo>
                    <a:pt x="2451" y="1"/>
                  </a:moveTo>
                  <a:cubicBezTo>
                    <a:pt x="1546" y="1"/>
                    <a:pt x="674" y="456"/>
                    <a:pt x="404" y="1604"/>
                  </a:cubicBezTo>
                  <a:cubicBezTo>
                    <a:pt x="1" y="3324"/>
                    <a:pt x="455" y="4342"/>
                    <a:pt x="728" y="4912"/>
                  </a:cubicBezTo>
                  <a:cubicBezTo>
                    <a:pt x="971" y="5424"/>
                    <a:pt x="1346" y="5878"/>
                    <a:pt x="1506" y="5922"/>
                  </a:cubicBezTo>
                  <a:cubicBezTo>
                    <a:pt x="1576" y="5941"/>
                    <a:pt x="1665" y="5948"/>
                    <a:pt x="1759" y="5948"/>
                  </a:cubicBezTo>
                  <a:cubicBezTo>
                    <a:pt x="2063" y="5948"/>
                    <a:pt x="2428" y="5874"/>
                    <a:pt x="2428" y="5874"/>
                  </a:cubicBezTo>
                  <a:lnTo>
                    <a:pt x="2428" y="5874"/>
                  </a:lnTo>
                  <a:lnTo>
                    <a:pt x="2425" y="6626"/>
                  </a:lnTo>
                  <a:cubicBezTo>
                    <a:pt x="2055" y="7076"/>
                    <a:pt x="1814" y="7965"/>
                    <a:pt x="2737" y="7965"/>
                  </a:cubicBezTo>
                  <a:cubicBezTo>
                    <a:pt x="2812" y="7965"/>
                    <a:pt x="2896" y="7959"/>
                    <a:pt x="2987" y="7946"/>
                  </a:cubicBezTo>
                  <a:cubicBezTo>
                    <a:pt x="4199" y="7782"/>
                    <a:pt x="4646" y="6690"/>
                    <a:pt x="4646" y="6690"/>
                  </a:cubicBezTo>
                  <a:lnTo>
                    <a:pt x="4735" y="4625"/>
                  </a:lnTo>
                  <a:cubicBezTo>
                    <a:pt x="4735" y="4625"/>
                    <a:pt x="4846" y="4709"/>
                    <a:pt x="5026" y="4709"/>
                  </a:cubicBezTo>
                  <a:cubicBezTo>
                    <a:pt x="5140" y="4709"/>
                    <a:pt x="5281" y="4675"/>
                    <a:pt x="5438" y="4567"/>
                  </a:cubicBezTo>
                  <a:cubicBezTo>
                    <a:pt x="5779" y="4328"/>
                    <a:pt x="6360" y="3611"/>
                    <a:pt x="6103" y="3072"/>
                  </a:cubicBezTo>
                  <a:cubicBezTo>
                    <a:pt x="5984" y="2821"/>
                    <a:pt x="5807" y="2738"/>
                    <a:pt x="5639" y="2738"/>
                  </a:cubicBezTo>
                  <a:cubicBezTo>
                    <a:pt x="5453" y="2738"/>
                    <a:pt x="5276" y="2840"/>
                    <a:pt x="5196" y="2926"/>
                  </a:cubicBezTo>
                  <a:cubicBezTo>
                    <a:pt x="5059" y="3065"/>
                    <a:pt x="4907" y="3264"/>
                    <a:pt x="4786" y="3264"/>
                  </a:cubicBezTo>
                  <a:cubicBezTo>
                    <a:pt x="4768" y="3264"/>
                    <a:pt x="4751" y="3260"/>
                    <a:pt x="4735" y="3250"/>
                  </a:cubicBezTo>
                  <a:cubicBezTo>
                    <a:pt x="4735" y="3250"/>
                    <a:pt x="5189" y="1192"/>
                    <a:pt x="4005" y="448"/>
                  </a:cubicBezTo>
                  <a:cubicBezTo>
                    <a:pt x="3558" y="167"/>
                    <a:pt x="2998" y="1"/>
                    <a:pt x="2451" y="1"/>
                  </a:cubicBezTo>
                  <a:close/>
                </a:path>
              </a:pathLst>
            </a:custGeom>
            <a:solidFill>
              <a:srgbClr val="FF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880;p43"/>
            <p:cNvSpPr/>
            <p:nvPr/>
          </p:nvSpPr>
          <p:spPr>
            <a:xfrm>
              <a:off x="4716800" y="1784625"/>
              <a:ext cx="142000" cy="119075"/>
            </a:xfrm>
            <a:custGeom>
              <a:avLst/>
              <a:gdLst/>
              <a:ahLst/>
              <a:cxnLst/>
              <a:rect l="l" t="t" r="r" b="b"/>
              <a:pathLst>
                <a:path w="5680" h="4763" extrusionOk="0">
                  <a:moveTo>
                    <a:pt x="357" y="1"/>
                  </a:moveTo>
                  <a:cubicBezTo>
                    <a:pt x="238" y="1"/>
                    <a:pt x="197" y="85"/>
                    <a:pt x="147" y="264"/>
                  </a:cubicBezTo>
                  <a:cubicBezTo>
                    <a:pt x="41" y="640"/>
                    <a:pt x="0" y="1503"/>
                    <a:pt x="512" y="2083"/>
                  </a:cubicBezTo>
                  <a:lnTo>
                    <a:pt x="939" y="2237"/>
                  </a:lnTo>
                  <a:cubicBezTo>
                    <a:pt x="939" y="2237"/>
                    <a:pt x="1168" y="2442"/>
                    <a:pt x="1970" y="2541"/>
                  </a:cubicBezTo>
                  <a:cubicBezTo>
                    <a:pt x="2196" y="2568"/>
                    <a:pt x="2457" y="2578"/>
                    <a:pt x="2721" y="2578"/>
                  </a:cubicBezTo>
                  <a:cubicBezTo>
                    <a:pt x="3387" y="2578"/>
                    <a:pt x="4062" y="2513"/>
                    <a:pt x="4184" y="2496"/>
                  </a:cubicBezTo>
                  <a:cubicBezTo>
                    <a:pt x="4198" y="2494"/>
                    <a:pt x="4211" y="2493"/>
                    <a:pt x="4223" y="2493"/>
                  </a:cubicBezTo>
                  <a:cubicBezTo>
                    <a:pt x="4423" y="2493"/>
                    <a:pt x="4475" y="2727"/>
                    <a:pt x="4594" y="3305"/>
                  </a:cubicBezTo>
                  <a:cubicBezTo>
                    <a:pt x="4704" y="3844"/>
                    <a:pt x="4792" y="4759"/>
                    <a:pt x="5004" y="4762"/>
                  </a:cubicBezTo>
                  <a:cubicBezTo>
                    <a:pt x="5069" y="4762"/>
                    <a:pt x="5307" y="4367"/>
                    <a:pt x="5465" y="4227"/>
                  </a:cubicBezTo>
                  <a:cubicBezTo>
                    <a:pt x="5679" y="4028"/>
                    <a:pt x="5400" y="2250"/>
                    <a:pt x="5400" y="2250"/>
                  </a:cubicBezTo>
                  <a:cubicBezTo>
                    <a:pt x="5400" y="2250"/>
                    <a:pt x="5618" y="1578"/>
                    <a:pt x="5192" y="1131"/>
                  </a:cubicBezTo>
                  <a:cubicBezTo>
                    <a:pt x="4765" y="684"/>
                    <a:pt x="3939" y="759"/>
                    <a:pt x="3335" y="739"/>
                  </a:cubicBezTo>
                  <a:cubicBezTo>
                    <a:pt x="2707" y="714"/>
                    <a:pt x="2034" y="677"/>
                    <a:pt x="1174" y="305"/>
                  </a:cubicBezTo>
                  <a:cubicBezTo>
                    <a:pt x="722" y="106"/>
                    <a:pt x="490" y="1"/>
                    <a:pt x="3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881;p43"/>
            <p:cNvSpPr/>
            <p:nvPr/>
          </p:nvSpPr>
          <p:spPr>
            <a:xfrm>
              <a:off x="4849050" y="1828225"/>
              <a:ext cx="21625" cy="16175"/>
            </a:xfrm>
            <a:custGeom>
              <a:avLst/>
              <a:gdLst/>
              <a:ahLst/>
              <a:cxnLst/>
              <a:rect l="l" t="t" r="r" b="b"/>
              <a:pathLst>
                <a:path w="865" h="647" extrusionOk="0">
                  <a:moveTo>
                    <a:pt x="488" y="1"/>
                  </a:moveTo>
                  <a:cubicBezTo>
                    <a:pt x="423" y="1"/>
                    <a:pt x="356" y="16"/>
                    <a:pt x="294" y="49"/>
                  </a:cubicBezTo>
                  <a:cubicBezTo>
                    <a:pt x="86" y="162"/>
                    <a:pt x="0" y="428"/>
                    <a:pt x="110" y="646"/>
                  </a:cubicBezTo>
                  <a:lnTo>
                    <a:pt x="864" y="240"/>
                  </a:lnTo>
                  <a:cubicBezTo>
                    <a:pt x="790" y="87"/>
                    <a:pt x="642" y="1"/>
                    <a:pt x="4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882;p43"/>
            <p:cNvSpPr/>
            <p:nvPr/>
          </p:nvSpPr>
          <p:spPr>
            <a:xfrm>
              <a:off x="4784200" y="1939675"/>
              <a:ext cx="51400" cy="31750"/>
            </a:xfrm>
            <a:custGeom>
              <a:avLst/>
              <a:gdLst/>
              <a:ahLst/>
              <a:cxnLst/>
              <a:rect l="l" t="t" r="r" b="b"/>
              <a:pathLst>
                <a:path w="2056" h="1270" extrusionOk="0">
                  <a:moveTo>
                    <a:pt x="2055" y="0"/>
                  </a:moveTo>
                  <a:cubicBezTo>
                    <a:pt x="1991" y="158"/>
                    <a:pt x="1775" y="400"/>
                    <a:pt x="1513" y="540"/>
                  </a:cubicBezTo>
                  <a:cubicBezTo>
                    <a:pt x="1120" y="748"/>
                    <a:pt x="1" y="973"/>
                    <a:pt x="1" y="973"/>
                  </a:cubicBezTo>
                  <a:lnTo>
                    <a:pt x="1" y="1270"/>
                  </a:lnTo>
                  <a:cubicBezTo>
                    <a:pt x="1" y="1270"/>
                    <a:pt x="1461" y="1000"/>
                    <a:pt x="1748" y="635"/>
                  </a:cubicBezTo>
                  <a:cubicBezTo>
                    <a:pt x="1980" y="335"/>
                    <a:pt x="2055" y="1"/>
                    <a:pt x="2055" y="0"/>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883;p43"/>
            <p:cNvSpPr/>
            <p:nvPr/>
          </p:nvSpPr>
          <p:spPr>
            <a:xfrm>
              <a:off x="4790950" y="1885600"/>
              <a:ext cx="11200" cy="11700"/>
            </a:xfrm>
            <a:custGeom>
              <a:avLst/>
              <a:gdLst/>
              <a:ahLst/>
              <a:cxnLst/>
              <a:rect l="l" t="t" r="r" b="b"/>
              <a:pathLst>
                <a:path w="448" h="468" extrusionOk="0">
                  <a:moveTo>
                    <a:pt x="222" y="0"/>
                  </a:moveTo>
                  <a:cubicBezTo>
                    <a:pt x="100" y="0"/>
                    <a:pt x="0" y="106"/>
                    <a:pt x="0" y="232"/>
                  </a:cubicBezTo>
                  <a:cubicBezTo>
                    <a:pt x="0" y="361"/>
                    <a:pt x="100" y="468"/>
                    <a:pt x="222" y="468"/>
                  </a:cubicBezTo>
                  <a:cubicBezTo>
                    <a:pt x="349" y="464"/>
                    <a:pt x="448" y="361"/>
                    <a:pt x="448" y="232"/>
                  </a:cubicBezTo>
                  <a:cubicBezTo>
                    <a:pt x="448" y="102"/>
                    <a:pt x="349" y="0"/>
                    <a:pt x="2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884;p43"/>
            <p:cNvSpPr/>
            <p:nvPr/>
          </p:nvSpPr>
          <p:spPr>
            <a:xfrm>
              <a:off x="4796825" y="1866425"/>
              <a:ext cx="13850" cy="10400"/>
            </a:xfrm>
            <a:custGeom>
              <a:avLst/>
              <a:gdLst/>
              <a:ahLst/>
              <a:cxnLst/>
              <a:rect l="l" t="t" r="r" b="b"/>
              <a:pathLst>
                <a:path w="554" h="416" extrusionOk="0">
                  <a:moveTo>
                    <a:pt x="243" y="1"/>
                  </a:moveTo>
                  <a:cubicBezTo>
                    <a:pt x="145" y="1"/>
                    <a:pt x="51" y="55"/>
                    <a:pt x="0" y="153"/>
                  </a:cubicBezTo>
                  <a:lnTo>
                    <a:pt x="482" y="416"/>
                  </a:lnTo>
                  <a:cubicBezTo>
                    <a:pt x="553" y="279"/>
                    <a:pt x="503" y="108"/>
                    <a:pt x="369" y="33"/>
                  </a:cubicBezTo>
                  <a:cubicBezTo>
                    <a:pt x="329" y="11"/>
                    <a:pt x="285" y="1"/>
                    <a:pt x="24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885;p43"/>
            <p:cNvSpPr/>
            <p:nvPr/>
          </p:nvSpPr>
          <p:spPr>
            <a:xfrm>
              <a:off x="4778500" y="1929525"/>
              <a:ext cx="14100" cy="9500"/>
            </a:xfrm>
            <a:custGeom>
              <a:avLst/>
              <a:gdLst/>
              <a:ahLst/>
              <a:cxnLst/>
              <a:rect l="l" t="t" r="r" b="b"/>
              <a:pathLst>
                <a:path w="564" h="380" extrusionOk="0">
                  <a:moveTo>
                    <a:pt x="512" y="1"/>
                  </a:moveTo>
                  <a:lnTo>
                    <a:pt x="0" y="192"/>
                  </a:lnTo>
                  <a:cubicBezTo>
                    <a:pt x="40" y="306"/>
                    <a:pt x="145" y="380"/>
                    <a:pt x="256" y="380"/>
                  </a:cubicBezTo>
                  <a:cubicBezTo>
                    <a:pt x="287" y="380"/>
                    <a:pt x="318" y="374"/>
                    <a:pt x="348" y="362"/>
                  </a:cubicBezTo>
                  <a:cubicBezTo>
                    <a:pt x="492" y="308"/>
                    <a:pt x="563" y="147"/>
                    <a:pt x="512"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886;p43"/>
            <p:cNvSpPr/>
            <p:nvPr/>
          </p:nvSpPr>
          <p:spPr>
            <a:xfrm>
              <a:off x="4738575" y="1863575"/>
              <a:ext cx="13225" cy="11375"/>
            </a:xfrm>
            <a:custGeom>
              <a:avLst/>
              <a:gdLst/>
              <a:ahLst/>
              <a:cxnLst/>
              <a:rect l="l" t="t" r="r" b="b"/>
              <a:pathLst>
                <a:path w="529" h="455" extrusionOk="0">
                  <a:moveTo>
                    <a:pt x="308" y="0"/>
                  </a:moveTo>
                  <a:cubicBezTo>
                    <a:pt x="252" y="0"/>
                    <a:pt x="196" y="18"/>
                    <a:pt x="147" y="55"/>
                  </a:cubicBezTo>
                  <a:cubicBezTo>
                    <a:pt x="27" y="150"/>
                    <a:pt x="0" y="328"/>
                    <a:pt x="89" y="454"/>
                  </a:cubicBezTo>
                  <a:lnTo>
                    <a:pt x="528" y="116"/>
                  </a:lnTo>
                  <a:cubicBezTo>
                    <a:pt x="475" y="40"/>
                    <a:pt x="393" y="0"/>
                    <a:pt x="3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887;p43"/>
            <p:cNvSpPr/>
            <p:nvPr/>
          </p:nvSpPr>
          <p:spPr>
            <a:xfrm>
              <a:off x="4744200" y="1883975"/>
              <a:ext cx="11275" cy="11700"/>
            </a:xfrm>
            <a:custGeom>
              <a:avLst/>
              <a:gdLst/>
              <a:ahLst/>
              <a:cxnLst/>
              <a:rect l="l" t="t" r="r" b="b"/>
              <a:pathLst>
                <a:path w="451" h="468" extrusionOk="0">
                  <a:moveTo>
                    <a:pt x="226" y="0"/>
                  </a:moveTo>
                  <a:cubicBezTo>
                    <a:pt x="99" y="0"/>
                    <a:pt x="0" y="106"/>
                    <a:pt x="0" y="235"/>
                  </a:cubicBezTo>
                  <a:cubicBezTo>
                    <a:pt x="0" y="362"/>
                    <a:pt x="99" y="467"/>
                    <a:pt x="226" y="467"/>
                  </a:cubicBezTo>
                  <a:cubicBezTo>
                    <a:pt x="348" y="467"/>
                    <a:pt x="451" y="362"/>
                    <a:pt x="451" y="232"/>
                  </a:cubicBezTo>
                  <a:cubicBezTo>
                    <a:pt x="451" y="103"/>
                    <a:pt x="348" y="0"/>
                    <a:pt x="2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888;p43"/>
            <p:cNvSpPr/>
            <p:nvPr/>
          </p:nvSpPr>
          <p:spPr>
            <a:xfrm>
              <a:off x="4753300" y="1884475"/>
              <a:ext cx="19500" cy="33825"/>
            </a:xfrm>
            <a:custGeom>
              <a:avLst/>
              <a:gdLst/>
              <a:ahLst/>
              <a:cxnLst/>
              <a:rect l="l" t="t" r="r" b="b"/>
              <a:pathLst>
                <a:path w="780" h="1353" extrusionOk="0">
                  <a:moveTo>
                    <a:pt x="779" y="1"/>
                  </a:moveTo>
                  <a:lnTo>
                    <a:pt x="1" y="1113"/>
                  </a:lnTo>
                  <a:lnTo>
                    <a:pt x="708" y="1352"/>
                  </a:lnTo>
                  <a:lnTo>
                    <a:pt x="779" y="1"/>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889;p43"/>
            <p:cNvSpPr/>
            <p:nvPr/>
          </p:nvSpPr>
          <p:spPr>
            <a:xfrm>
              <a:off x="4800125" y="2763350"/>
              <a:ext cx="105100" cy="96050"/>
            </a:xfrm>
            <a:custGeom>
              <a:avLst/>
              <a:gdLst/>
              <a:ahLst/>
              <a:cxnLst/>
              <a:rect l="l" t="t" r="r" b="b"/>
              <a:pathLst>
                <a:path w="4204" h="3842" extrusionOk="0">
                  <a:moveTo>
                    <a:pt x="3855" y="1"/>
                  </a:moveTo>
                  <a:cubicBezTo>
                    <a:pt x="3852" y="1"/>
                    <a:pt x="3849" y="1"/>
                    <a:pt x="3845" y="2"/>
                  </a:cubicBezTo>
                  <a:lnTo>
                    <a:pt x="3845" y="160"/>
                  </a:lnTo>
                  <a:cubicBezTo>
                    <a:pt x="3739" y="276"/>
                    <a:pt x="3449" y="391"/>
                    <a:pt x="3124" y="402"/>
                  </a:cubicBezTo>
                  <a:cubicBezTo>
                    <a:pt x="3105" y="403"/>
                    <a:pt x="3084" y="403"/>
                    <a:pt x="3060" y="403"/>
                  </a:cubicBezTo>
                  <a:cubicBezTo>
                    <a:pt x="2825" y="403"/>
                    <a:pt x="2404" y="356"/>
                    <a:pt x="2404" y="207"/>
                  </a:cubicBezTo>
                  <a:lnTo>
                    <a:pt x="2404" y="2"/>
                  </a:lnTo>
                  <a:cubicBezTo>
                    <a:pt x="2268" y="64"/>
                    <a:pt x="1947" y="1283"/>
                    <a:pt x="1377" y="1804"/>
                  </a:cubicBezTo>
                  <a:cubicBezTo>
                    <a:pt x="924" y="2218"/>
                    <a:pt x="303" y="2699"/>
                    <a:pt x="145" y="3160"/>
                  </a:cubicBezTo>
                  <a:cubicBezTo>
                    <a:pt x="0" y="3586"/>
                    <a:pt x="791" y="3841"/>
                    <a:pt x="1267" y="3841"/>
                  </a:cubicBezTo>
                  <a:cubicBezTo>
                    <a:pt x="1328" y="3841"/>
                    <a:pt x="1384" y="3837"/>
                    <a:pt x="1432" y="3828"/>
                  </a:cubicBezTo>
                  <a:cubicBezTo>
                    <a:pt x="1924" y="3743"/>
                    <a:pt x="2780" y="3395"/>
                    <a:pt x="2992" y="3074"/>
                  </a:cubicBezTo>
                  <a:cubicBezTo>
                    <a:pt x="3206" y="2750"/>
                    <a:pt x="3309" y="2275"/>
                    <a:pt x="3483" y="2040"/>
                  </a:cubicBezTo>
                  <a:cubicBezTo>
                    <a:pt x="3657" y="1804"/>
                    <a:pt x="4060" y="1542"/>
                    <a:pt x="4152" y="1269"/>
                  </a:cubicBezTo>
                  <a:cubicBezTo>
                    <a:pt x="4203" y="1119"/>
                    <a:pt x="4142" y="791"/>
                    <a:pt x="4071" y="514"/>
                  </a:cubicBezTo>
                  <a:cubicBezTo>
                    <a:pt x="4004" y="269"/>
                    <a:pt x="3936" y="1"/>
                    <a:pt x="38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890;p43"/>
            <p:cNvSpPr/>
            <p:nvPr/>
          </p:nvSpPr>
          <p:spPr>
            <a:xfrm>
              <a:off x="4647525" y="2709525"/>
              <a:ext cx="137475" cy="70475"/>
            </a:xfrm>
            <a:custGeom>
              <a:avLst/>
              <a:gdLst/>
              <a:ahLst/>
              <a:cxnLst/>
              <a:rect l="l" t="t" r="r" b="b"/>
              <a:pathLst>
                <a:path w="5499" h="2819" extrusionOk="0">
                  <a:moveTo>
                    <a:pt x="4951" y="1"/>
                  </a:moveTo>
                  <a:cubicBezTo>
                    <a:pt x="4948" y="1"/>
                    <a:pt x="4945" y="1"/>
                    <a:pt x="4942" y="2"/>
                  </a:cubicBezTo>
                  <a:lnTo>
                    <a:pt x="4945" y="128"/>
                  </a:lnTo>
                  <a:cubicBezTo>
                    <a:pt x="4833" y="299"/>
                    <a:pt x="4422" y="403"/>
                    <a:pt x="4044" y="403"/>
                  </a:cubicBezTo>
                  <a:cubicBezTo>
                    <a:pt x="3840" y="403"/>
                    <a:pt x="3645" y="373"/>
                    <a:pt x="3512" y="306"/>
                  </a:cubicBezTo>
                  <a:lnTo>
                    <a:pt x="3505" y="84"/>
                  </a:lnTo>
                  <a:cubicBezTo>
                    <a:pt x="3430" y="84"/>
                    <a:pt x="3369" y="189"/>
                    <a:pt x="3205" y="370"/>
                  </a:cubicBezTo>
                  <a:cubicBezTo>
                    <a:pt x="3003" y="586"/>
                    <a:pt x="2680" y="818"/>
                    <a:pt x="2355" y="978"/>
                  </a:cubicBezTo>
                  <a:cubicBezTo>
                    <a:pt x="1815" y="1248"/>
                    <a:pt x="768" y="1664"/>
                    <a:pt x="297" y="1876"/>
                  </a:cubicBezTo>
                  <a:cubicBezTo>
                    <a:pt x="0" y="2009"/>
                    <a:pt x="13" y="2367"/>
                    <a:pt x="321" y="2572"/>
                  </a:cubicBezTo>
                  <a:cubicBezTo>
                    <a:pt x="522" y="2708"/>
                    <a:pt x="916" y="2818"/>
                    <a:pt x="1417" y="2818"/>
                  </a:cubicBezTo>
                  <a:cubicBezTo>
                    <a:pt x="1672" y="2818"/>
                    <a:pt x="1954" y="2790"/>
                    <a:pt x="2253" y="2722"/>
                  </a:cubicBezTo>
                  <a:cubicBezTo>
                    <a:pt x="2724" y="2619"/>
                    <a:pt x="3333" y="2192"/>
                    <a:pt x="3734" y="2192"/>
                  </a:cubicBezTo>
                  <a:cubicBezTo>
                    <a:pt x="3744" y="2192"/>
                    <a:pt x="3755" y="2192"/>
                    <a:pt x="3765" y="2193"/>
                  </a:cubicBezTo>
                  <a:cubicBezTo>
                    <a:pt x="3860" y="2199"/>
                    <a:pt x="3974" y="2203"/>
                    <a:pt x="4098" y="2203"/>
                  </a:cubicBezTo>
                  <a:cubicBezTo>
                    <a:pt x="4492" y="2203"/>
                    <a:pt x="4978" y="2162"/>
                    <a:pt x="5202" y="2009"/>
                  </a:cubicBezTo>
                  <a:cubicBezTo>
                    <a:pt x="5498" y="1804"/>
                    <a:pt x="5379" y="1374"/>
                    <a:pt x="5297" y="1002"/>
                  </a:cubicBezTo>
                  <a:cubicBezTo>
                    <a:pt x="5207" y="604"/>
                    <a:pt x="5081" y="1"/>
                    <a:pt x="49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891;p43"/>
            <p:cNvSpPr/>
            <p:nvPr/>
          </p:nvSpPr>
          <p:spPr>
            <a:xfrm>
              <a:off x="4495725" y="2007750"/>
              <a:ext cx="372125" cy="164025"/>
            </a:xfrm>
            <a:custGeom>
              <a:avLst/>
              <a:gdLst/>
              <a:ahLst/>
              <a:cxnLst/>
              <a:rect l="l" t="t" r="r" b="b"/>
              <a:pathLst>
                <a:path w="14885" h="6561" extrusionOk="0">
                  <a:moveTo>
                    <a:pt x="14195" y="1"/>
                  </a:moveTo>
                  <a:lnTo>
                    <a:pt x="9751" y="4599"/>
                  </a:lnTo>
                  <a:cubicBezTo>
                    <a:pt x="9751" y="4599"/>
                    <a:pt x="5854" y="3899"/>
                    <a:pt x="4519" y="3520"/>
                  </a:cubicBezTo>
                  <a:cubicBezTo>
                    <a:pt x="4099" y="3397"/>
                    <a:pt x="3806" y="2773"/>
                    <a:pt x="3714" y="2288"/>
                  </a:cubicBezTo>
                  <a:cubicBezTo>
                    <a:pt x="3622" y="1803"/>
                    <a:pt x="3379" y="1656"/>
                    <a:pt x="3379" y="1656"/>
                  </a:cubicBezTo>
                  <a:cubicBezTo>
                    <a:pt x="3379" y="1656"/>
                    <a:pt x="3369" y="1998"/>
                    <a:pt x="3291" y="2565"/>
                  </a:cubicBezTo>
                  <a:cubicBezTo>
                    <a:pt x="3256" y="2810"/>
                    <a:pt x="2870" y="2841"/>
                    <a:pt x="2530" y="2913"/>
                  </a:cubicBezTo>
                  <a:cubicBezTo>
                    <a:pt x="1304" y="3175"/>
                    <a:pt x="895" y="2905"/>
                    <a:pt x="393" y="3264"/>
                  </a:cubicBezTo>
                  <a:cubicBezTo>
                    <a:pt x="0" y="3544"/>
                    <a:pt x="488" y="4264"/>
                    <a:pt x="1380" y="4510"/>
                  </a:cubicBezTo>
                  <a:cubicBezTo>
                    <a:pt x="2632" y="4851"/>
                    <a:pt x="3321" y="4680"/>
                    <a:pt x="4083" y="4868"/>
                  </a:cubicBezTo>
                  <a:cubicBezTo>
                    <a:pt x="4669" y="5015"/>
                    <a:pt x="8895" y="6342"/>
                    <a:pt x="9700" y="6517"/>
                  </a:cubicBezTo>
                  <a:cubicBezTo>
                    <a:pt x="9821" y="6544"/>
                    <a:pt x="9933" y="6561"/>
                    <a:pt x="10043" y="6561"/>
                  </a:cubicBezTo>
                  <a:cubicBezTo>
                    <a:pt x="10321" y="6561"/>
                    <a:pt x="10581" y="6452"/>
                    <a:pt x="10912" y="6124"/>
                  </a:cubicBezTo>
                  <a:cubicBezTo>
                    <a:pt x="11373" y="5667"/>
                    <a:pt x="14884" y="2609"/>
                    <a:pt x="14884" y="2609"/>
                  </a:cubicBezTo>
                  <a:lnTo>
                    <a:pt x="14195" y="1"/>
                  </a:lnTo>
                  <a:close/>
                </a:path>
              </a:pathLst>
            </a:custGeom>
            <a:solidFill>
              <a:srgbClr val="FF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892;p43"/>
            <p:cNvSpPr/>
            <p:nvPr/>
          </p:nvSpPr>
          <p:spPr>
            <a:xfrm>
              <a:off x="4768925" y="2003700"/>
              <a:ext cx="123425" cy="120050"/>
            </a:xfrm>
            <a:custGeom>
              <a:avLst/>
              <a:gdLst/>
              <a:ahLst/>
              <a:cxnLst/>
              <a:rect l="l" t="t" r="r" b="b"/>
              <a:pathLst>
                <a:path w="4937" h="4802" extrusionOk="0">
                  <a:moveTo>
                    <a:pt x="3434" y="0"/>
                  </a:moveTo>
                  <a:cubicBezTo>
                    <a:pt x="2870" y="0"/>
                    <a:pt x="1" y="3426"/>
                    <a:pt x="1" y="3426"/>
                  </a:cubicBezTo>
                  <a:lnTo>
                    <a:pt x="1639" y="4802"/>
                  </a:lnTo>
                  <a:cubicBezTo>
                    <a:pt x="1639" y="4802"/>
                    <a:pt x="3758" y="3412"/>
                    <a:pt x="4134" y="2856"/>
                  </a:cubicBezTo>
                  <a:cubicBezTo>
                    <a:pt x="4509" y="2300"/>
                    <a:pt x="4936" y="372"/>
                    <a:pt x="3462" y="3"/>
                  </a:cubicBezTo>
                  <a:cubicBezTo>
                    <a:pt x="3453" y="1"/>
                    <a:pt x="3444" y="0"/>
                    <a:pt x="3434"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893;p43"/>
            <p:cNvSpPr/>
            <p:nvPr/>
          </p:nvSpPr>
          <p:spPr>
            <a:xfrm>
              <a:off x="4805875" y="2040200"/>
              <a:ext cx="75025" cy="93200"/>
            </a:xfrm>
            <a:custGeom>
              <a:avLst/>
              <a:gdLst/>
              <a:ahLst/>
              <a:cxnLst/>
              <a:rect l="l" t="t" r="r" b="b"/>
              <a:pathLst>
                <a:path w="3001" h="3728" extrusionOk="0">
                  <a:moveTo>
                    <a:pt x="2755" y="0"/>
                  </a:moveTo>
                  <a:cubicBezTo>
                    <a:pt x="2755" y="1"/>
                    <a:pt x="2809" y="779"/>
                    <a:pt x="2608" y="1201"/>
                  </a:cubicBezTo>
                  <a:cubicBezTo>
                    <a:pt x="2505" y="1420"/>
                    <a:pt x="267" y="3427"/>
                    <a:pt x="267" y="3427"/>
                  </a:cubicBezTo>
                  <a:lnTo>
                    <a:pt x="161" y="3342"/>
                  </a:lnTo>
                  <a:lnTo>
                    <a:pt x="1" y="3482"/>
                  </a:lnTo>
                  <a:lnTo>
                    <a:pt x="267" y="3727"/>
                  </a:lnTo>
                  <a:lnTo>
                    <a:pt x="544" y="3471"/>
                  </a:lnTo>
                  <a:cubicBezTo>
                    <a:pt x="816" y="3215"/>
                    <a:pt x="2526" y="1727"/>
                    <a:pt x="2762" y="1201"/>
                  </a:cubicBezTo>
                  <a:cubicBezTo>
                    <a:pt x="3001" y="679"/>
                    <a:pt x="2755" y="1"/>
                    <a:pt x="2755"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894;p43"/>
            <p:cNvSpPr/>
            <p:nvPr/>
          </p:nvSpPr>
          <p:spPr>
            <a:xfrm>
              <a:off x="4805875" y="2040200"/>
              <a:ext cx="71700" cy="93200"/>
            </a:xfrm>
            <a:custGeom>
              <a:avLst/>
              <a:gdLst/>
              <a:ahLst/>
              <a:cxnLst/>
              <a:rect l="l" t="t" r="r" b="b"/>
              <a:pathLst>
                <a:path w="2868" h="3728" extrusionOk="0">
                  <a:moveTo>
                    <a:pt x="2755" y="0"/>
                  </a:moveTo>
                  <a:cubicBezTo>
                    <a:pt x="2755" y="0"/>
                    <a:pt x="2762" y="95"/>
                    <a:pt x="2762" y="243"/>
                  </a:cubicBezTo>
                  <a:cubicBezTo>
                    <a:pt x="2762" y="505"/>
                    <a:pt x="2738" y="928"/>
                    <a:pt x="2608" y="1201"/>
                  </a:cubicBezTo>
                  <a:cubicBezTo>
                    <a:pt x="2505" y="1420"/>
                    <a:pt x="267" y="3427"/>
                    <a:pt x="267" y="3427"/>
                  </a:cubicBezTo>
                  <a:lnTo>
                    <a:pt x="161" y="3342"/>
                  </a:lnTo>
                  <a:lnTo>
                    <a:pt x="38" y="3447"/>
                  </a:lnTo>
                  <a:lnTo>
                    <a:pt x="1" y="3482"/>
                  </a:lnTo>
                  <a:lnTo>
                    <a:pt x="267" y="3727"/>
                  </a:lnTo>
                  <a:lnTo>
                    <a:pt x="544" y="3471"/>
                  </a:lnTo>
                  <a:cubicBezTo>
                    <a:pt x="816" y="3215"/>
                    <a:pt x="2526" y="1727"/>
                    <a:pt x="2762" y="1201"/>
                  </a:cubicBezTo>
                  <a:cubicBezTo>
                    <a:pt x="2840" y="1031"/>
                    <a:pt x="2864" y="843"/>
                    <a:pt x="2867" y="669"/>
                  </a:cubicBezTo>
                  <a:cubicBezTo>
                    <a:pt x="2867" y="308"/>
                    <a:pt x="2755" y="1"/>
                    <a:pt x="2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895;p43"/>
            <p:cNvSpPr/>
            <p:nvPr/>
          </p:nvSpPr>
          <p:spPr>
            <a:xfrm>
              <a:off x="4494925" y="1869425"/>
              <a:ext cx="62325" cy="79075"/>
            </a:xfrm>
            <a:custGeom>
              <a:avLst/>
              <a:gdLst/>
              <a:ahLst/>
              <a:cxnLst/>
              <a:rect l="l" t="t" r="r" b="b"/>
              <a:pathLst>
                <a:path w="2493" h="3163" extrusionOk="0">
                  <a:moveTo>
                    <a:pt x="2334" y="1"/>
                  </a:moveTo>
                  <a:cubicBezTo>
                    <a:pt x="2193" y="1"/>
                    <a:pt x="1891" y="285"/>
                    <a:pt x="1462" y="332"/>
                  </a:cubicBezTo>
                  <a:cubicBezTo>
                    <a:pt x="950" y="387"/>
                    <a:pt x="81" y="647"/>
                    <a:pt x="32" y="1657"/>
                  </a:cubicBezTo>
                  <a:cubicBezTo>
                    <a:pt x="0" y="2288"/>
                    <a:pt x="142" y="3162"/>
                    <a:pt x="653" y="3162"/>
                  </a:cubicBezTo>
                  <a:cubicBezTo>
                    <a:pt x="800" y="3162"/>
                    <a:pt x="977" y="3090"/>
                    <a:pt x="1190" y="2920"/>
                  </a:cubicBezTo>
                  <a:cubicBezTo>
                    <a:pt x="1510" y="2664"/>
                    <a:pt x="1497" y="1920"/>
                    <a:pt x="1538" y="1548"/>
                  </a:cubicBezTo>
                  <a:cubicBezTo>
                    <a:pt x="1585" y="1104"/>
                    <a:pt x="1667" y="794"/>
                    <a:pt x="1667" y="794"/>
                  </a:cubicBezTo>
                  <a:cubicBezTo>
                    <a:pt x="1667" y="794"/>
                    <a:pt x="2261" y="531"/>
                    <a:pt x="2398" y="373"/>
                  </a:cubicBezTo>
                  <a:cubicBezTo>
                    <a:pt x="2463" y="296"/>
                    <a:pt x="2493" y="121"/>
                    <a:pt x="2384" y="19"/>
                  </a:cubicBezTo>
                  <a:cubicBezTo>
                    <a:pt x="2370" y="6"/>
                    <a:pt x="2354" y="1"/>
                    <a:pt x="2334"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25802153"/>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098" y="1"/>
            <a:ext cx="11010902" cy="1652587"/>
          </a:xfrm>
        </p:spPr>
        <p:txBody>
          <a:bodyPr>
            <a:normAutofit/>
          </a:bodyPr>
          <a:lstStyle/>
          <a:p>
            <a:r>
              <a:rPr lang="es-MX" sz="4000" dirty="0">
                <a:latin typeface="Franklin Gothic Demi Cond" panose="020B0706030402020204" pitchFamily="34" charset="0"/>
              </a:rPr>
              <a:t>En la siguiente ventana, dentro de la sección “</a:t>
            </a:r>
            <a:r>
              <a:rPr lang="es-MX" sz="4000" dirty="0">
                <a:solidFill>
                  <a:srgbClr val="00A2AD"/>
                </a:solidFill>
                <a:latin typeface="Franklin Gothic Demi Cond" panose="020B0706030402020204" pitchFamily="34" charset="0"/>
              </a:rPr>
              <a:t>Formato de archivo</a:t>
            </a:r>
            <a:r>
              <a:rPr lang="es-MX" sz="4000" dirty="0">
                <a:latin typeface="Franklin Gothic Demi Cond" panose="020B0706030402020204" pitchFamily="34" charset="0"/>
              </a:rPr>
              <a:t>” da clic en “</a:t>
            </a:r>
            <a:r>
              <a:rPr lang="es-MX" sz="4000" dirty="0">
                <a:solidFill>
                  <a:srgbClr val="00A2AD"/>
                </a:solidFill>
                <a:latin typeface="Franklin Gothic Demi Cond" panose="020B0706030402020204" pitchFamily="34" charset="0"/>
              </a:rPr>
              <a:t>Formato GIFT</a:t>
            </a:r>
            <a:r>
              <a:rPr lang="es-MX" sz="4000" dirty="0">
                <a:latin typeface="Franklin Gothic Demi Cond" panose="020B0706030402020204" pitchFamily="34" charset="0"/>
              </a:rPr>
              <a:t>”.</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4" name="Grupo 13"/>
          <p:cNvGrpSpPr/>
          <p:nvPr/>
        </p:nvGrpSpPr>
        <p:grpSpPr>
          <a:xfrm>
            <a:off x="1743074" y="1943099"/>
            <a:ext cx="9143437" cy="4708927"/>
            <a:chOff x="1743074" y="1792027"/>
            <a:chExt cx="9143437" cy="4860000"/>
          </a:xfrm>
        </p:grpSpPr>
        <p:pic>
          <p:nvPicPr>
            <p:cNvPr id="16" name="Imagen 15"/>
            <p:cNvPicPr/>
            <p:nvPr/>
          </p:nvPicPr>
          <p:blipFill rotWithShape="1">
            <a:blip r:embed="rId2" cstate="print">
              <a:extLst>
                <a:ext uri="{28A0092B-C50C-407E-A947-70E740481C1C}">
                  <a14:useLocalDpi xmlns:a14="http://schemas.microsoft.com/office/drawing/2010/main" val="0"/>
                </a:ext>
              </a:extLst>
            </a:blip>
            <a:srcRect b="39092"/>
            <a:stretch/>
          </p:blipFill>
          <p:spPr bwMode="auto">
            <a:xfrm>
              <a:off x="1886512" y="1895007"/>
              <a:ext cx="8999999" cy="4532573"/>
            </a:xfrm>
            <a:prstGeom prst="rect">
              <a:avLst/>
            </a:prstGeom>
            <a:noFill/>
            <a:ln w="19050">
              <a:noFill/>
            </a:ln>
          </p:spPr>
        </p:pic>
        <p:grpSp>
          <p:nvGrpSpPr>
            <p:cNvPr id="20" name="Grupo 19"/>
            <p:cNvGrpSpPr/>
            <p:nvPr/>
          </p:nvGrpSpPr>
          <p:grpSpPr>
            <a:xfrm>
              <a:off x="1743074" y="1792027"/>
              <a:ext cx="9000000" cy="4860000"/>
              <a:chOff x="2971801" y="2018814"/>
              <a:chExt cx="6457950" cy="3927700"/>
            </a:xfrm>
          </p:grpSpPr>
          <p:sp>
            <p:nvSpPr>
              <p:cNvPr id="23"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Rectángulo redondeado 23"/>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7511;p87"/>
            <p:cNvSpPr/>
            <p:nvPr/>
          </p:nvSpPr>
          <p:spPr>
            <a:xfrm rot="20441297">
              <a:off x="6282592" y="5496688"/>
              <a:ext cx="566102" cy="914503"/>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 name="Rectángulo 21"/>
            <p:cNvSpPr/>
            <p:nvPr/>
          </p:nvSpPr>
          <p:spPr>
            <a:xfrm>
              <a:off x="4591050" y="5428808"/>
              <a:ext cx="438150" cy="30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26" name="Imagen 25"/>
          <p:cNvPicPr/>
          <p:nvPr/>
        </p:nvPicPr>
        <p:blipFill rotWithShape="1">
          <a:blip r:embed="rId3">
            <a:extLst>
              <a:ext uri="{28A0092B-C50C-407E-A947-70E740481C1C}">
                <a14:useLocalDpi xmlns:a14="http://schemas.microsoft.com/office/drawing/2010/main" val="0"/>
              </a:ext>
            </a:extLst>
          </a:blip>
          <a:srcRect l="10050" t="31158" r="38118" b="63580"/>
          <a:stretch/>
        </p:blipFill>
        <p:spPr bwMode="auto">
          <a:xfrm>
            <a:off x="1916100" y="3764462"/>
            <a:ext cx="4356000" cy="324000"/>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2848035"/>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098" y="1"/>
            <a:ext cx="11010902" cy="1898576"/>
          </a:xfrm>
        </p:spPr>
        <p:txBody>
          <a:bodyPr>
            <a:normAutofit/>
          </a:bodyPr>
          <a:lstStyle/>
          <a:p>
            <a:r>
              <a:rPr lang="es-MX" sz="3200" dirty="0">
                <a:latin typeface="Franklin Gothic Demi Cond" panose="020B0706030402020204" pitchFamily="34" charset="0"/>
              </a:rPr>
              <a:t>En la sección “</a:t>
            </a:r>
            <a:r>
              <a:rPr lang="es-MX" sz="3200" dirty="0">
                <a:solidFill>
                  <a:srgbClr val="00A2AD"/>
                </a:solidFill>
                <a:latin typeface="Franklin Gothic Demi Cond" panose="020B0706030402020204" pitchFamily="34" charset="0"/>
              </a:rPr>
              <a:t>General</a:t>
            </a:r>
            <a:r>
              <a:rPr lang="es-MX" sz="3200" dirty="0">
                <a:latin typeface="Franklin Gothic Demi Cond" panose="020B0706030402020204" pitchFamily="34" charset="0"/>
              </a:rPr>
              <a:t>” deberá estar </a:t>
            </a:r>
            <a:r>
              <a:rPr lang="es-MX" sz="3200" dirty="0">
                <a:solidFill>
                  <a:srgbClr val="00A2AD"/>
                </a:solidFill>
                <a:latin typeface="Franklin Gothic Demi Cond" panose="020B0706030402020204" pitchFamily="34" charset="0"/>
              </a:rPr>
              <a:t>desactivada</a:t>
            </a:r>
            <a:r>
              <a:rPr lang="es-MX" sz="3200" dirty="0">
                <a:latin typeface="Franklin Gothic Demi Cond" panose="020B0706030402020204" pitchFamily="34" charset="0"/>
              </a:rPr>
              <a:t> la casilla “</a:t>
            </a:r>
            <a:r>
              <a:rPr lang="es-MX" sz="3200" dirty="0">
                <a:solidFill>
                  <a:srgbClr val="00A2AD"/>
                </a:solidFill>
                <a:latin typeface="Franklin Gothic Demi Cond" panose="020B0706030402020204" pitchFamily="34" charset="0"/>
              </a:rPr>
              <a:t>Escribir categoría o archivo</a:t>
            </a:r>
            <a:r>
              <a:rPr lang="es-MX" sz="3200" dirty="0">
                <a:latin typeface="Franklin Gothic Demi Cond" panose="020B0706030402020204" pitchFamily="34" charset="0"/>
              </a:rPr>
              <a:t>”. Para finalizar da clic en “</a:t>
            </a:r>
            <a:r>
              <a:rPr lang="es-MX" sz="3200" dirty="0">
                <a:solidFill>
                  <a:srgbClr val="00A2AD"/>
                </a:solidFill>
                <a:latin typeface="Franklin Gothic Demi Cond" panose="020B0706030402020204" pitchFamily="34" charset="0"/>
              </a:rPr>
              <a:t>Exportar preguntas a un archivo</a:t>
            </a:r>
            <a:r>
              <a:rPr lang="es-MX" sz="3200" dirty="0">
                <a:latin typeface="Franklin Gothic Demi Cond" panose="020B0706030402020204" pitchFamily="34" charset="0"/>
              </a:rPr>
              <a:t>”.</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p:cNvGrpSpPr/>
          <p:nvPr/>
        </p:nvGrpSpPr>
        <p:grpSpPr>
          <a:xfrm>
            <a:off x="2323645" y="1898577"/>
            <a:ext cx="7691212" cy="4753450"/>
            <a:chOff x="2323645" y="1898577"/>
            <a:chExt cx="7691212" cy="4753450"/>
          </a:xfrm>
        </p:grpSpPr>
        <p:pic>
          <p:nvPicPr>
            <p:cNvPr id="18" name="Imagen 17"/>
            <p:cNvPicPr/>
            <p:nvPr/>
          </p:nvPicPr>
          <p:blipFill rotWithShape="1">
            <a:blip r:embed="rId2">
              <a:extLst>
                <a:ext uri="{28A0092B-C50C-407E-A947-70E740481C1C}">
                  <a14:useLocalDpi xmlns:a14="http://schemas.microsoft.com/office/drawing/2010/main" val="0"/>
                </a:ext>
              </a:extLst>
            </a:blip>
            <a:srcRect l="8432" t="38745" r="22213" b="6132"/>
            <a:stretch/>
          </p:blipFill>
          <p:spPr bwMode="auto">
            <a:xfrm>
              <a:off x="2435200" y="2014947"/>
              <a:ext cx="7468100" cy="4171584"/>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grpSp>
          <p:nvGrpSpPr>
            <p:cNvPr id="11" name="Grupo 10"/>
            <p:cNvGrpSpPr/>
            <p:nvPr/>
          </p:nvGrpSpPr>
          <p:grpSpPr>
            <a:xfrm>
              <a:off x="2323645" y="1898577"/>
              <a:ext cx="7691212" cy="475345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7511;p87"/>
            <p:cNvSpPr/>
            <p:nvPr/>
          </p:nvSpPr>
          <p:spPr>
            <a:xfrm rot="20441297">
              <a:off x="8076084" y="5320519"/>
              <a:ext cx="566102" cy="914503"/>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Rectángulo 13"/>
            <p:cNvSpPr/>
            <p:nvPr/>
          </p:nvSpPr>
          <p:spPr>
            <a:xfrm>
              <a:off x="4677682" y="3860727"/>
              <a:ext cx="438150" cy="2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5026032" y="4663929"/>
              <a:ext cx="2715183" cy="391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626889611"/>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p:nvPr/>
        </p:nvPicPr>
        <p:blipFill rotWithShape="1">
          <a:blip r:embed="rId2">
            <a:extLst>
              <a:ext uri="{28A0092B-C50C-407E-A947-70E740481C1C}">
                <a14:useLocalDpi xmlns:a14="http://schemas.microsoft.com/office/drawing/2010/main" val="0"/>
              </a:ext>
            </a:extLst>
          </a:blip>
          <a:srcRect t="28823" r="2399"/>
          <a:stretch/>
        </p:blipFill>
        <p:spPr bwMode="auto">
          <a:xfrm>
            <a:off x="2417531" y="2016005"/>
            <a:ext cx="7481212" cy="4010010"/>
          </a:xfrm>
          <a:prstGeom prst="rect">
            <a:avLst/>
          </a:prstGeom>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1181098" y="1"/>
            <a:ext cx="11010902" cy="1709966"/>
          </a:xfrm>
        </p:spPr>
        <p:txBody>
          <a:bodyPr>
            <a:normAutofit fontScale="90000"/>
          </a:bodyPr>
          <a:lstStyle/>
          <a:p>
            <a:r>
              <a:rPr lang="es-MX" sz="4000" dirty="0">
                <a:latin typeface="Franklin Gothic Demi Cond" panose="020B0706030402020204" pitchFamily="34" charset="0"/>
              </a:rPr>
              <a:t>Podrás visualizar que se ha descargado un archivo “</a:t>
            </a:r>
            <a:r>
              <a:rPr lang="es-MX" sz="4000" dirty="0">
                <a:solidFill>
                  <a:srgbClr val="00A2AD"/>
                </a:solidFill>
                <a:latin typeface="Franklin Gothic Demi Cond" panose="020B0706030402020204" pitchFamily="34" charset="0"/>
              </a:rPr>
              <a:t>.</a:t>
            </a:r>
            <a:r>
              <a:rPr lang="es-MX" sz="4000" dirty="0" err="1">
                <a:solidFill>
                  <a:srgbClr val="00A2AD"/>
                </a:solidFill>
                <a:latin typeface="Franklin Gothic Demi Cond" panose="020B0706030402020204" pitchFamily="34" charset="0"/>
              </a:rPr>
              <a:t>txt</a:t>
            </a:r>
            <a:r>
              <a:rPr lang="es-MX" sz="4000" dirty="0">
                <a:latin typeface="Franklin Gothic Demi Cond" panose="020B0706030402020204" pitchFamily="34" charset="0"/>
              </a:rPr>
              <a:t>”. Da clic en “</a:t>
            </a:r>
            <a:r>
              <a:rPr lang="es-MX" sz="4000" dirty="0">
                <a:solidFill>
                  <a:srgbClr val="00A2AD"/>
                </a:solidFill>
                <a:latin typeface="Franklin Gothic Demi Cond" panose="020B0706030402020204" pitchFamily="34" charset="0"/>
              </a:rPr>
              <a:t>Continuar</a:t>
            </a:r>
            <a:r>
              <a:rPr lang="es-MX" sz="4000" dirty="0">
                <a:latin typeface="Franklin Gothic Demi Cond" panose="020B0706030402020204" pitchFamily="34" charset="0"/>
              </a:rPr>
              <a:t>”. Identifica dónde se descargó el documento.</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1" name="Grupo 10"/>
          <p:cNvGrpSpPr/>
          <p:nvPr/>
        </p:nvGrpSpPr>
        <p:grpSpPr>
          <a:xfrm>
            <a:off x="2323645" y="1898577"/>
            <a:ext cx="7691212" cy="475345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Rectángulo 13"/>
          <p:cNvSpPr/>
          <p:nvPr/>
        </p:nvSpPr>
        <p:spPr>
          <a:xfrm>
            <a:off x="4677682" y="3860727"/>
            <a:ext cx="438150" cy="2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2417532" y="5634129"/>
            <a:ext cx="1617440" cy="391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5954876" y="3133660"/>
            <a:ext cx="866838" cy="2771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Google Shape;7511;p87"/>
          <p:cNvSpPr/>
          <p:nvPr/>
        </p:nvSpPr>
        <p:spPr>
          <a:xfrm rot="20441297">
            <a:off x="6674591" y="3233519"/>
            <a:ext cx="566102" cy="914503"/>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Rectángulo redondeado 18"/>
          <p:cNvSpPr/>
          <p:nvPr/>
        </p:nvSpPr>
        <p:spPr>
          <a:xfrm>
            <a:off x="1955438" y="3876824"/>
            <a:ext cx="2061103" cy="1002834"/>
          </a:xfrm>
          <a:prstGeom prst="roundRect">
            <a:avLst/>
          </a:prstGeom>
          <a:solidFill>
            <a:srgbClr val="00A2AD"/>
          </a:solidFill>
          <a:ln>
            <a:solidFill>
              <a:srgbClr val="00A2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latin typeface="Franklin Gothic Demi Cond" panose="020B0706030402020204" pitchFamily="34" charset="0"/>
              </a:rPr>
              <a:t>Archivo descargado</a:t>
            </a:r>
          </a:p>
        </p:txBody>
      </p:sp>
      <p:sp>
        <p:nvSpPr>
          <p:cNvPr id="20" name="Flecha arriba 19"/>
          <p:cNvSpPr/>
          <p:nvPr/>
        </p:nvSpPr>
        <p:spPr>
          <a:xfrm flipV="1">
            <a:off x="2785857" y="4970304"/>
            <a:ext cx="484632" cy="573179"/>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54249487"/>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18274" y="1403602"/>
            <a:ext cx="12210274" cy="3963110"/>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796176" y="2369375"/>
            <a:ext cx="10581374" cy="1569660"/>
          </a:xfrm>
          <a:prstGeom prst="rect">
            <a:avLst/>
          </a:prstGeom>
        </p:spPr>
        <p:txBody>
          <a:bodyPr wrap="square">
            <a:spAutoFit/>
          </a:bodyPr>
          <a:lstStyle/>
          <a:p>
            <a:pPr algn="ctr"/>
            <a:r>
              <a:rPr lang="es-MX" sz="9600" dirty="0">
                <a:solidFill>
                  <a:schemeClr val="bg1"/>
                </a:solidFill>
                <a:latin typeface="Franklin Gothic Demi Cond" panose="020B0706030402020204" pitchFamily="34" charset="0"/>
              </a:rPr>
              <a:t>Importar un examen</a:t>
            </a:r>
            <a:endParaRPr lang="es-MX" sz="9600" dirty="0">
              <a:solidFill>
                <a:schemeClr val="bg1"/>
              </a:solidFill>
            </a:endParaRPr>
          </a:p>
        </p:txBody>
      </p:sp>
    </p:spTree>
    <p:extLst>
      <p:ext uri="{BB962C8B-B14F-4D97-AF65-F5344CB8AC3E}">
        <p14:creationId xmlns:p14="http://schemas.microsoft.com/office/powerpoint/2010/main" val="1129536535"/>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67F49E1-3FD3-438E-8E1D-AA3404249BD3}"/>
              </a:ext>
            </a:extLst>
          </p:cNvPr>
          <p:cNvSpPr/>
          <p:nvPr/>
        </p:nvSpPr>
        <p:spPr>
          <a:xfrm>
            <a:off x="0" y="0"/>
            <a:ext cx="8101263" cy="6858000"/>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Título 5">
            <a:extLst>
              <a:ext uri="{FF2B5EF4-FFF2-40B4-BE49-F238E27FC236}">
                <a16:creationId xmlns:a16="http://schemas.microsoft.com/office/drawing/2014/main" id="{0FBD439B-6C78-49BC-A696-E8629A551E3B}"/>
              </a:ext>
            </a:extLst>
          </p:cNvPr>
          <p:cNvSpPr txBox="1">
            <a:spLocks/>
          </p:cNvSpPr>
          <p:nvPr/>
        </p:nvSpPr>
        <p:spPr>
          <a:xfrm>
            <a:off x="593558" y="1053885"/>
            <a:ext cx="7234988" cy="44391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sz="5400" dirty="0">
                <a:solidFill>
                  <a:schemeClr val="bg1"/>
                </a:solidFill>
                <a:latin typeface="Franklin Gothic Demi Cond" panose="020B0706030402020204" pitchFamily="34" charset="0"/>
              </a:rPr>
              <a:t>Recuerda que para importar un examen, se debe realizar el paso anterior.</a:t>
            </a:r>
          </a:p>
        </p:txBody>
      </p:sp>
      <p:grpSp>
        <p:nvGrpSpPr>
          <p:cNvPr id="9" name="Grupo 8"/>
          <p:cNvGrpSpPr/>
          <p:nvPr/>
        </p:nvGrpSpPr>
        <p:grpSpPr>
          <a:xfrm>
            <a:off x="8167342" y="1633798"/>
            <a:ext cx="3512402" cy="4634632"/>
            <a:chOff x="8265616" y="1404081"/>
            <a:chExt cx="2927209" cy="3694575"/>
          </a:xfrm>
        </p:grpSpPr>
        <p:sp>
          <p:nvSpPr>
            <p:cNvPr id="145" name="Google Shape;1962;p68"/>
            <p:cNvSpPr/>
            <p:nvPr/>
          </p:nvSpPr>
          <p:spPr>
            <a:xfrm>
              <a:off x="8449416" y="4997206"/>
              <a:ext cx="2743409" cy="5350"/>
            </a:xfrm>
            <a:custGeom>
              <a:avLst/>
              <a:gdLst/>
              <a:ahLst/>
              <a:cxnLst/>
              <a:rect l="l" t="t" r="r" b="b"/>
              <a:pathLst>
                <a:path w="259854" h="214" extrusionOk="0">
                  <a:moveTo>
                    <a:pt x="129942" y="0"/>
                  </a:moveTo>
                  <a:cubicBezTo>
                    <a:pt x="58147" y="0"/>
                    <a:pt x="0" y="61"/>
                    <a:pt x="0" y="122"/>
                  </a:cubicBezTo>
                  <a:cubicBezTo>
                    <a:pt x="0" y="152"/>
                    <a:pt x="58208" y="213"/>
                    <a:pt x="129942" y="213"/>
                  </a:cubicBezTo>
                  <a:cubicBezTo>
                    <a:pt x="201676" y="213"/>
                    <a:pt x="259853" y="152"/>
                    <a:pt x="259853" y="122"/>
                  </a:cubicBezTo>
                  <a:cubicBezTo>
                    <a:pt x="259853" y="61"/>
                    <a:pt x="201737" y="0"/>
                    <a:pt x="12994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63;p68"/>
            <p:cNvSpPr/>
            <p:nvPr/>
          </p:nvSpPr>
          <p:spPr>
            <a:xfrm>
              <a:off x="10498166" y="3859331"/>
              <a:ext cx="501550" cy="172825"/>
            </a:xfrm>
            <a:custGeom>
              <a:avLst/>
              <a:gdLst/>
              <a:ahLst/>
              <a:cxnLst/>
              <a:rect l="l" t="t" r="r" b="b"/>
              <a:pathLst>
                <a:path w="20062" h="6913" extrusionOk="0">
                  <a:moveTo>
                    <a:pt x="14905" y="0"/>
                  </a:moveTo>
                  <a:cubicBezTo>
                    <a:pt x="9466" y="0"/>
                    <a:pt x="4164" y="2142"/>
                    <a:pt x="213" y="6092"/>
                  </a:cubicBezTo>
                  <a:lnTo>
                    <a:pt x="1" y="6913"/>
                  </a:lnTo>
                  <a:cubicBezTo>
                    <a:pt x="7144" y="6883"/>
                    <a:pt x="14135" y="4694"/>
                    <a:pt x="20062" y="651"/>
                  </a:cubicBezTo>
                  <a:cubicBezTo>
                    <a:pt x="18355" y="214"/>
                    <a:pt x="16623" y="0"/>
                    <a:pt x="14905" y="0"/>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64;p68"/>
            <p:cNvSpPr/>
            <p:nvPr/>
          </p:nvSpPr>
          <p:spPr>
            <a:xfrm>
              <a:off x="10651666" y="2998681"/>
              <a:ext cx="169475" cy="417225"/>
            </a:xfrm>
            <a:custGeom>
              <a:avLst/>
              <a:gdLst/>
              <a:ahLst/>
              <a:cxnLst/>
              <a:rect l="l" t="t" r="r" b="b"/>
              <a:pathLst>
                <a:path w="6779" h="16689" extrusionOk="0">
                  <a:moveTo>
                    <a:pt x="6627" y="1"/>
                  </a:moveTo>
                  <a:cubicBezTo>
                    <a:pt x="2250" y="4256"/>
                    <a:pt x="1" y="10852"/>
                    <a:pt x="821" y="16688"/>
                  </a:cubicBezTo>
                  <a:cubicBezTo>
                    <a:pt x="4347" y="12342"/>
                    <a:pt x="6779" y="5807"/>
                    <a:pt x="6627" y="1"/>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965;p68"/>
            <p:cNvSpPr/>
            <p:nvPr/>
          </p:nvSpPr>
          <p:spPr>
            <a:xfrm>
              <a:off x="10583266" y="3349756"/>
              <a:ext cx="359475" cy="344250"/>
            </a:xfrm>
            <a:custGeom>
              <a:avLst/>
              <a:gdLst/>
              <a:ahLst/>
              <a:cxnLst/>
              <a:rect l="l" t="t" r="r" b="b"/>
              <a:pathLst>
                <a:path w="14379" h="13770" extrusionOk="0">
                  <a:moveTo>
                    <a:pt x="14378" y="1"/>
                  </a:moveTo>
                  <a:lnTo>
                    <a:pt x="14378" y="1"/>
                  </a:lnTo>
                  <a:cubicBezTo>
                    <a:pt x="8238" y="2888"/>
                    <a:pt x="3223" y="7691"/>
                    <a:pt x="62" y="13709"/>
                  </a:cubicBezTo>
                  <a:lnTo>
                    <a:pt x="1" y="13770"/>
                  </a:lnTo>
                  <a:cubicBezTo>
                    <a:pt x="6931" y="12098"/>
                    <a:pt x="12433" y="6840"/>
                    <a:pt x="14378" y="1"/>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966;p68"/>
            <p:cNvSpPr/>
            <p:nvPr/>
          </p:nvSpPr>
          <p:spPr>
            <a:xfrm>
              <a:off x="10566566" y="3588356"/>
              <a:ext cx="487100" cy="157975"/>
            </a:xfrm>
            <a:custGeom>
              <a:avLst/>
              <a:gdLst/>
              <a:ahLst/>
              <a:cxnLst/>
              <a:rect l="l" t="t" r="r" b="b"/>
              <a:pathLst>
                <a:path w="19484" h="6319" extrusionOk="0">
                  <a:moveTo>
                    <a:pt x="19484" y="1"/>
                  </a:moveTo>
                  <a:cubicBezTo>
                    <a:pt x="12554" y="31"/>
                    <a:pt x="5806" y="2098"/>
                    <a:pt x="61" y="5928"/>
                  </a:cubicBezTo>
                  <a:lnTo>
                    <a:pt x="0" y="6293"/>
                  </a:lnTo>
                  <a:cubicBezTo>
                    <a:pt x="612" y="6309"/>
                    <a:pt x="1225" y="6318"/>
                    <a:pt x="1839" y="6318"/>
                  </a:cubicBezTo>
                  <a:cubicBezTo>
                    <a:pt x="4765" y="6318"/>
                    <a:pt x="7703" y="6104"/>
                    <a:pt x="10517" y="5351"/>
                  </a:cubicBezTo>
                  <a:cubicBezTo>
                    <a:pt x="13921" y="4439"/>
                    <a:pt x="17204" y="2706"/>
                    <a:pt x="19484" y="1"/>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967;p68"/>
            <p:cNvSpPr/>
            <p:nvPr/>
          </p:nvSpPr>
          <p:spPr>
            <a:xfrm>
              <a:off x="10339341" y="3191706"/>
              <a:ext cx="272075" cy="378450"/>
            </a:xfrm>
            <a:custGeom>
              <a:avLst/>
              <a:gdLst/>
              <a:ahLst/>
              <a:cxnLst/>
              <a:rect l="l" t="t" r="r" b="b"/>
              <a:pathLst>
                <a:path w="10883" h="15138" extrusionOk="0">
                  <a:moveTo>
                    <a:pt x="852" y="0"/>
                  </a:moveTo>
                  <a:cubicBezTo>
                    <a:pt x="1" y="6809"/>
                    <a:pt x="4256" y="13253"/>
                    <a:pt x="10883" y="15137"/>
                  </a:cubicBezTo>
                  <a:cubicBezTo>
                    <a:pt x="9089" y="8420"/>
                    <a:pt x="6110" y="3770"/>
                    <a:pt x="852" y="0"/>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968;p68"/>
            <p:cNvSpPr/>
            <p:nvPr/>
          </p:nvSpPr>
          <p:spPr>
            <a:xfrm>
              <a:off x="10277041" y="3629406"/>
              <a:ext cx="152000" cy="230275"/>
            </a:xfrm>
            <a:custGeom>
              <a:avLst/>
              <a:gdLst/>
              <a:ahLst/>
              <a:cxnLst/>
              <a:rect l="l" t="t" r="r" b="b"/>
              <a:pathLst>
                <a:path w="6080" h="9211" extrusionOk="0">
                  <a:moveTo>
                    <a:pt x="6080" y="0"/>
                  </a:moveTo>
                  <a:lnTo>
                    <a:pt x="6080" y="0"/>
                  </a:lnTo>
                  <a:cubicBezTo>
                    <a:pt x="2402" y="1581"/>
                    <a:pt x="0" y="5198"/>
                    <a:pt x="31" y="9210"/>
                  </a:cubicBezTo>
                  <a:cubicBezTo>
                    <a:pt x="3040" y="7478"/>
                    <a:pt x="5776" y="3465"/>
                    <a:pt x="6080" y="0"/>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69;p68"/>
            <p:cNvSpPr/>
            <p:nvPr/>
          </p:nvSpPr>
          <p:spPr>
            <a:xfrm>
              <a:off x="9992841" y="3402206"/>
              <a:ext cx="243200" cy="316125"/>
            </a:xfrm>
            <a:custGeom>
              <a:avLst/>
              <a:gdLst/>
              <a:ahLst/>
              <a:cxnLst/>
              <a:rect l="l" t="t" r="r" b="b"/>
              <a:pathLst>
                <a:path w="9728" h="12645" extrusionOk="0">
                  <a:moveTo>
                    <a:pt x="0" y="0"/>
                  </a:moveTo>
                  <a:lnTo>
                    <a:pt x="0" y="0"/>
                  </a:lnTo>
                  <a:cubicBezTo>
                    <a:pt x="1216" y="5593"/>
                    <a:pt x="4469" y="10274"/>
                    <a:pt x="9727" y="12645"/>
                  </a:cubicBezTo>
                  <a:cubicBezTo>
                    <a:pt x="9210" y="6900"/>
                    <a:pt x="5441" y="1945"/>
                    <a:pt x="0" y="0"/>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70;p68"/>
            <p:cNvSpPr/>
            <p:nvPr/>
          </p:nvSpPr>
          <p:spPr>
            <a:xfrm>
              <a:off x="10003491" y="3867256"/>
              <a:ext cx="295600" cy="121825"/>
            </a:xfrm>
            <a:custGeom>
              <a:avLst/>
              <a:gdLst/>
              <a:ahLst/>
              <a:cxnLst/>
              <a:rect l="l" t="t" r="r" b="b"/>
              <a:pathLst>
                <a:path w="11824" h="4873" extrusionOk="0">
                  <a:moveTo>
                    <a:pt x="0" y="0"/>
                  </a:moveTo>
                  <a:lnTo>
                    <a:pt x="0" y="0"/>
                  </a:lnTo>
                  <a:cubicBezTo>
                    <a:pt x="2860" y="3123"/>
                    <a:pt x="6925" y="4873"/>
                    <a:pt x="11146" y="4873"/>
                  </a:cubicBezTo>
                  <a:cubicBezTo>
                    <a:pt x="11321" y="4873"/>
                    <a:pt x="11496" y="4869"/>
                    <a:pt x="11672" y="4863"/>
                  </a:cubicBezTo>
                  <a:lnTo>
                    <a:pt x="11824" y="4073"/>
                  </a:lnTo>
                  <a:cubicBezTo>
                    <a:pt x="10578" y="2310"/>
                    <a:pt x="8572" y="1186"/>
                    <a:pt x="6444" y="638"/>
                  </a:cubicBezTo>
                  <a:cubicBezTo>
                    <a:pt x="4347" y="91"/>
                    <a:pt x="2158" y="31"/>
                    <a:pt x="0" y="0"/>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971;p68"/>
            <p:cNvSpPr/>
            <p:nvPr/>
          </p:nvSpPr>
          <p:spPr>
            <a:xfrm>
              <a:off x="9856066" y="4308606"/>
              <a:ext cx="506875" cy="258525"/>
            </a:xfrm>
            <a:custGeom>
              <a:avLst/>
              <a:gdLst/>
              <a:ahLst/>
              <a:cxnLst/>
              <a:rect l="l" t="t" r="r" b="b"/>
              <a:pathLst>
                <a:path w="20275" h="10341" extrusionOk="0">
                  <a:moveTo>
                    <a:pt x="15388" y="1"/>
                  </a:moveTo>
                  <a:cubicBezTo>
                    <a:pt x="8790" y="1"/>
                    <a:pt x="2612" y="3946"/>
                    <a:pt x="0" y="10340"/>
                  </a:cubicBezTo>
                  <a:cubicBezTo>
                    <a:pt x="7356" y="8942"/>
                    <a:pt x="14621" y="5690"/>
                    <a:pt x="20274" y="735"/>
                  </a:cubicBezTo>
                  <a:cubicBezTo>
                    <a:pt x="18651" y="238"/>
                    <a:pt x="17007" y="1"/>
                    <a:pt x="15388" y="1"/>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972;p68"/>
            <p:cNvSpPr/>
            <p:nvPr/>
          </p:nvSpPr>
          <p:spPr>
            <a:xfrm>
              <a:off x="10533891" y="4203106"/>
              <a:ext cx="101075" cy="277400"/>
            </a:xfrm>
            <a:custGeom>
              <a:avLst/>
              <a:gdLst/>
              <a:ahLst/>
              <a:cxnLst/>
              <a:rect l="l" t="t" r="r" b="b"/>
              <a:pathLst>
                <a:path w="4043" h="11096" extrusionOk="0">
                  <a:moveTo>
                    <a:pt x="1216" y="1"/>
                  </a:moveTo>
                  <a:lnTo>
                    <a:pt x="1216" y="1"/>
                  </a:lnTo>
                  <a:cubicBezTo>
                    <a:pt x="0" y="3618"/>
                    <a:pt x="243" y="7965"/>
                    <a:pt x="2949" y="11095"/>
                  </a:cubicBezTo>
                  <a:cubicBezTo>
                    <a:pt x="4043" y="7296"/>
                    <a:pt x="3405" y="3253"/>
                    <a:pt x="1216" y="1"/>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973;p68"/>
            <p:cNvSpPr/>
            <p:nvPr/>
          </p:nvSpPr>
          <p:spPr>
            <a:xfrm>
              <a:off x="10683591" y="4152206"/>
              <a:ext cx="213550" cy="279500"/>
            </a:xfrm>
            <a:custGeom>
              <a:avLst/>
              <a:gdLst/>
              <a:ahLst/>
              <a:cxnLst/>
              <a:rect l="l" t="t" r="r" b="b"/>
              <a:pathLst>
                <a:path w="8542" h="11180" extrusionOk="0">
                  <a:moveTo>
                    <a:pt x="0" y="0"/>
                  </a:moveTo>
                  <a:lnTo>
                    <a:pt x="0" y="31"/>
                  </a:lnTo>
                  <a:cubicBezTo>
                    <a:pt x="395" y="4742"/>
                    <a:pt x="3252" y="8937"/>
                    <a:pt x="7508" y="11034"/>
                  </a:cubicBezTo>
                  <a:cubicBezTo>
                    <a:pt x="7641" y="11123"/>
                    <a:pt x="7807" y="11180"/>
                    <a:pt x="7982" y="11180"/>
                  </a:cubicBezTo>
                  <a:cubicBezTo>
                    <a:pt x="8046" y="11180"/>
                    <a:pt x="8111" y="11172"/>
                    <a:pt x="8177" y="11156"/>
                  </a:cubicBezTo>
                  <a:cubicBezTo>
                    <a:pt x="8511" y="11004"/>
                    <a:pt x="8541" y="10548"/>
                    <a:pt x="8481" y="10213"/>
                  </a:cubicBezTo>
                  <a:cubicBezTo>
                    <a:pt x="7964" y="5593"/>
                    <a:pt x="4529" y="1095"/>
                    <a:pt x="0" y="0"/>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974;p68"/>
            <p:cNvSpPr/>
            <p:nvPr/>
          </p:nvSpPr>
          <p:spPr>
            <a:xfrm>
              <a:off x="10761841" y="4128231"/>
              <a:ext cx="406575" cy="102075"/>
            </a:xfrm>
            <a:custGeom>
              <a:avLst/>
              <a:gdLst/>
              <a:ahLst/>
              <a:cxnLst/>
              <a:rect l="l" t="t" r="r" b="b"/>
              <a:pathLst>
                <a:path w="16263" h="4083" extrusionOk="0">
                  <a:moveTo>
                    <a:pt x="6846" y="0"/>
                  </a:moveTo>
                  <a:cubicBezTo>
                    <a:pt x="4492" y="0"/>
                    <a:pt x="2167" y="142"/>
                    <a:pt x="1" y="504"/>
                  </a:cubicBezTo>
                  <a:cubicBezTo>
                    <a:pt x="2204" y="2890"/>
                    <a:pt x="5184" y="4083"/>
                    <a:pt x="8166" y="4083"/>
                  </a:cubicBezTo>
                  <a:cubicBezTo>
                    <a:pt x="11111" y="4083"/>
                    <a:pt x="14058" y="2920"/>
                    <a:pt x="16263" y="595"/>
                  </a:cubicBezTo>
                  <a:cubicBezTo>
                    <a:pt x="13288" y="262"/>
                    <a:pt x="10040" y="0"/>
                    <a:pt x="6846" y="0"/>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975;p68"/>
            <p:cNvSpPr/>
            <p:nvPr/>
          </p:nvSpPr>
          <p:spPr>
            <a:xfrm>
              <a:off x="10384191" y="3106606"/>
              <a:ext cx="396675" cy="1479525"/>
            </a:xfrm>
            <a:custGeom>
              <a:avLst/>
              <a:gdLst/>
              <a:ahLst/>
              <a:cxnLst/>
              <a:rect l="l" t="t" r="r" b="b"/>
              <a:pathLst>
                <a:path w="15867" h="59181" extrusionOk="0">
                  <a:moveTo>
                    <a:pt x="15867" y="0"/>
                  </a:moveTo>
                  <a:cubicBezTo>
                    <a:pt x="15836" y="61"/>
                    <a:pt x="15806" y="91"/>
                    <a:pt x="15806" y="152"/>
                  </a:cubicBezTo>
                  <a:cubicBezTo>
                    <a:pt x="15836" y="122"/>
                    <a:pt x="15836" y="61"/>
                    <a:pt x="15867" y="0"/>
                  </a:cubicBezTo>
                  <a:close/>
                  <a:moveTo>
                    <a:pt x="15806" y="152"/>
                  </a:moveTo>
                  <a:cubicBezTo>
                    <a:pt x="15745" y="243"/>
                    <a:pt x="15684" y="395"/>
                    <a:pt x="15624" y="578"/>
                  </a:cubicBezTo>
                  <a:cubicBezTo>
                    <a:pt x="15472" y="973"/>
                    <a:pt x="15259" y="1490"/>
                    <a:pt x="14955" y="2249"/>
                  </a:cubicBezTo>
                  <a:cubicBezTo>
                    <a:pt x="14681" y="2979"/>
                    <a:pt x="14347" y="3860"/>
                    <a:pt x="13952" y="4894"/>
                  </a:cubicBezTo>
                  <a:lnTo>
                    <a:pt x="13314" y="6535"/>
                  </a:lnTo>
                  <a:lnTo>
                    <a:pt x="12645" y="8420"/>
                  </a:lnTo>
                  <a:cubicBezTo>
                    <a:pt x="11703" y="11034"/>
                    <a:pt x="10669" y="14165"/>
                    <a:pt x="9575" y="17690"/>
                  </a:cubicBezTo>
                  <a:cubicBezTo>
                    <a:pt x="8481" y="21186"/>
                    <a:pt x="7326" y="25046"/>
                    <a:pt x="6231" y="29150"/>
                  </a:cubicBezTo>
                  <a:cubicBezTo>
                    <a:pt x="5107" y="33253"/>
                    <a:pt x="4134" y="37144"/>
                    <a:pt x="3313" y="40730"/>
                  </a:cubicBezTo>
                  <a:cubicBezTo>
                    <a:pt x="2523" y="44317"/>
                    <a:pt x="1854" y="47569"/>
                    <a:pt x="1368" y="50305"/>
                  </a:cubicBezTo>
                  <a:cubicBezTo>
                    <a:pt x="1246" y="50974"/>
                    <a:pt x="1125" y="51642"/>
                    <a:pt x="1003" y="52250"/>
                  </a:cubicBezTo>
                  <a:cubicBezTo>
                    <a:pt x="912" y="52858"/>
                    <a:pt x="821" y="53436"/>
                    <a:pt x="730" y="53983"/>
                  </a:cubicBezTo>
                  <a:cubicBezTo>
                    <a:pt x="547" y="55077"/>
                    <a:pt x="426" y="56019"/>
                    <a:pt x="304" y="56779"/>
                  </a:cubicBezTo>
                  <a:cubicBezTo>
                    <a:pt x="213" y="57539"/>
                    <a:pt x="122" y="58147"/>
                    <a:pt x="61" y="58572"/>
                  </a:cubicBezTo>
                  <a:lnTo>
                    <a:pt x="31" y="59028"/>
                  </a:lnTo>
                  <a:cubicBezTo>
                    <a:pt x="0" y="59089"/>
                    <a:pt x="0" y="59120"/>
                    <a:pt x="31" y="59180"/>
                  </a:cubicBezTo>
                  <a:cubicBezTo>
                    <a:pt x="31" y="59120"/>
                    <a:pt x="61" y="59089"/>
                    <a:pt x="61" y="59028"/>
                  </a:cubicBezTo>
                  <a:cubicBezTo>
                    <a:pt x="61" y="58907"/>
                    <a:pt x="91" y="58755"/>
                    <a:pt x="122" y="58572"/>
                  </a:cubicBezTo>
                  <a:cubicBezTo>
                    <a:pt x="183" y="58147"/>
                    <a:pt x="304" y="57569"/>
                    <a:pt x="395" y="56809"/>
                  </a:cubicBezTo>
                  <a:cubicBezTo>
                    <a:pt x="517" y="56050"/>
                    <a:pt x="669" y="55107"/>
                    <a:pt x="851" y="54013"/>
                  </a:cubicBezTo>
                  <a:cubicBezTo>
                    <a:pt x="943" y="53466"/>
                    <a:pt x="1034" y="52888"/>
                    <a:pt x="1155" y="52281"/>
                  </a:cubicBezTo>
                  <a:cubicBezTo>
                    <a:pt x="1277" y="51673"/>
                    <a:pt x="1398" y="51004"/>
                    <a:pt x="1520" y="50335"/>
                  </a:cubicBezTo>
                  <a:cubicBezTo>
                    <a:pt x="2006" y="47600"/>
                    <a:pt x="2705" y="44378"/>
                    <a:pt x="3526" y="40791"/>
                  </a:cubicBezTo>
                  <a:cubicBezTo>
                    <a:pt x="4377" y="37204"/>
                    <a:pt x="5319" y="33283"/>
                    <a:pt x="6444" y="29210"/>
                  </a:cubicBezTo>
                  <a:cubicBezTo>
                    <a:pt x="7569" y="25107"/>
                    <a:pt x="8663" y="21247"/>
                    <a:pt x="9757" y="17721"/>
                  </a:cubicBezTo>
                  <a:cubicBezTo>
                    <a:pt x="10882" y="14225"/>
                    <a:pt x="11885" y="11095"/>
                    <a:pt x="12797" y="8481"/>
                  </a:cubicBezTo>
                  <a:cubicBezTo>
                    <a:pt x="13040" y="7812"/>
                    <a:pt x="13222" y="7174"/>
                    <a:pt x="13466" y="6596"/>
                  </a:cubicBezTo>
                  <a:cubicBezTo>
                    <a:pt x="13678" y="6018"/>
                    <a:pt x="13861" y="5441"/>
                    <a:pt x="14043" y="4924"/>
                  </a:cubicBezTo>
                  <a:cubicBezTo>
                    <a:pt x="14438" y="3891"/>
                    <a:pt x="14773" y="3009"/>
                    <a:pt x="15016" y="2280"/>
                  </a:cubicBezTo>
                  <a:cubicBezTo>
                    <a:pt x="15289" y="1550"/>
                    <a:pt x="15502" y="973"/>
                    <a:pt x="15654" y="608"/>
                  </a:cubicBezTo>
                  <a:lnTo>
                    <a:pt x="15806" y="152"/>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976;p68"/>
            <p:cNvSpPr/>
            <p:nvPr/>
          </p:nvSpPr>
          <p:spPr>
            <a:xfrm>
              <a:off x="10070341" y="3476656"/>
              <a:ext cx="354150" cy="1111000"/>
            </a:xfrm>
            <a:custGeom>
              <a:avLst/>
              <a:gdLst/>
              <a:ahLst/>
              <a:cxnLst/>
              <a:rect l="l" t="t" r="r" b="b"/>
              <a:pathLst>
                <a:path w="14166" h="44440" extrusionOk="0">
                  <a:moveTo>
                    <a:pt x="1" y="1"/>
                  </a:moveTo>
                  <a:cubicBezTo>
                    <a:pt x="1" y="1"/>
                    <a:pt x="31" y="32"/>
                    <a:pt x="31" y="92"/>
                  </a:cubicBezTo>
                  <a:lnTo>
                    <a:pt x="274" y="366"/>
                  </a:lnTo>
                  <a:cubicBezTo>
                    <a:pt x="487" y="609"/>
                    <a:pt x="791" y="943"/>
                    <a:pt x="1156" y="1399"/>
                  </a:cubicBezTo>
                  <a:cubicBezTo>
                    <a:pt x="2250" y="2706"/>
                    <a:pt x="3253" y="4074"/>
                    <a:pt x="4165" y="5502"/>
                  </a:cubicBezTo>
                  <a:cubicBezTo>
                    <a:pt x="5502" y="7600"/>
                    <a:pt x="6566" y="9910"/>
                    <a:pt x="7296" y="12281"/>
                  </a:cubicBezTo>
                  <a:cubicBezTo>
                    <a:pt x="8147" y="14986"/>
                    <a:pt x="8664" y="18056"/>
                    <a:pt x="9180" y="21278"/>
                  </a:cubicBezTo>
                  <a:cubicBezTo>
                    <a:pt x="10244" y="27752"/>
                    <a:pt x="11551" y="33527"/>
                    <a:pt x="12524" y="37691"/>
                  </a:cubicBezTo>
                  <a:cubicBezTo>
                    <a:pt x="13010" y="39789"/>
                    <a:pt x="13405" y="41460"/>
                    <a:pt x="13709" y="42646"/>
                  </a:cubicBezTo>
                  <a:cubicBezTo>
                    <a:pt x="13831" y="43223"/>
                    <a:pt x="13952" y="43679"/>
                    <a:pt x="14044" y="43983"/>
                  </a:cubicBezTo>
                  <a:lnTo>
                    <a:pt x="14135" y="44318"/>
                  </a:lnTo>
                  <a:lnTo>
                    <a:pt x="14074" y="43983"/>
                  </a:lnTo>
                  <a:cubicBezTo>
                    <a:pt x="14013" y="43649"/>
                    <a:pt x="13892" y="43193"/>
                    <a:pt x="13770" y="42615"/>
                  </a:cubicBezTo>
                  <a:cubicBezTo>
                    <a:pt x="13497" y="41460"/>
                    <a:pt x="13132" y="39758"/>
                    <a:pt x="12645" y="37691"/>
                  </a:cubicBezTo>
                  <a:cubicBezTo>
                    <a:pt x="11734" y="33497"/>
                    <a:pt x="10427" y="27752"/>
                    <a:pt x="9363" y="21278"/>
                  </a:cubicBezTo>
                  <a:cubicBezTo>
                    <a:pt x="8846" y="18056"/>
                    <a:pt x="8329" y="14955"/>
                    <a:pt x="7478" y="12250"/>
                  </a:cubicBezTo>
                  <a:cubicBezTo>
                    <a:pt x="6749" y="9849"/>
                    <a:pt x="5654" y="7569"/>
                    <a:pt x="4287" y="5442"/>
                  </a:cubicBezTo>
                  <a:cubicBezTo>
                    <a:pt x="3375" y="4013"/>
                    <a:pt x="2372" y="2676"/>
                    <a:pt x="1247" y="1369"/>
                  </a:cubicBezTo>
                  <a:cubicBezTo>
                    <a:pt x="852" y="913"/>
                    <a:pt x="548" y="578"/>
                    <a:pt x="335" y="366"/>
                  </a:cubicBezTo>
                  <a:lnTo>
                    <a:pt x="92" y="92"/>
                  </a:lnTo>
                  <a:cubicBezTo>
                    <a:pt x="62" y="62"/>
                    <a:pt x="31" y="31"/>
                    <a:pt x="1" y="1"/>
                  </a:cubicBezTo>
                  <a:close/>
                  <a:moveTo>
                    <a:pt x="14135" y="44318"/>
                  </a:moveTo>
                  <a:cubicBezTo>
                    <a:pt x="14135" y="44378"/>
                    <a:pt x="14135" y="44409"/>
                    <a:pt x="14165" y="44439"/>
                  </a:cubicBezTo>
                  <a:cubicBezTo>
                    <a:pt x="14165" y="44409"/>
                    <a:pt x="14165" y="44378"/>
                    <a:pt x="14135" y="44318"/>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977;p68"/>
            <p:cNvSpPr/>
            <p:nvPr/>
          </p:nvSpPr>
          <p:spPr>
            <a:xfrm>
              <a:off x="10419141" y="4135481"/>
              <a:ext cx="380725" cy="224950"/>
            </a:xfrm>
            <a:custGeom>
              <a:avLst/>
              <a:gdLst/>
              <a:ahLst/>
              <a:cxnLst/>
              <a:rect l="l" t="t" r="r" b="b"/>
              <a:pathLst>
                <a:path w="15229" h="8998" extrusionOk="0">
                  <a:moveTo>
                    <a:pt x="15229" y="1"/>
                  </a:moveTo>
                  <a:cubicBezTo>
                    <a:pt x="15198" y="1"/>
                    <a:pt x="15138" y="1"/>
                    <a:pt x="15077" y="31"/>
                  </a:cubicBezTo>
                  <a:lnTo>
                    <a:pt x="15077" y="31"/>
                  </a:lnTo>
                  <a:cubicBezTo>
                    <a:pt x="15128" y="30"/>
                    <a:pt x="15178" y="26"/>
                    <a:pt x="15229" y="1"/>
                  </a:cubicBezTo>
                  <a:close/>
                  <a:moveTo>
                    <a:pt x="15077" y="31"/>
                  </a:moveTo>
                  <a:lnTo>
                    <a:pt x="15077" y="31"/>
                  </a:lnTo>
                  <a:cubicBezTo>
                    <a:pt x="15067" y="31"/>
                    <a:pt x="15057" y="31"/>
                    <a:pt x="15046" y="31"/>
                  </a:cubicBezTo>
                  <a:lnTo>
                    <a:pt x="15019" y="34"/>
                  </a:lnTo>
                  <a:lnTo>
                    <a:pt x="15019" y="34"/>
                  </a:lnTo>
                  <a:lnTo>
                    <a:pt x="15077" y="31"/>
                  </a:lnTo>
                  <a:cubicBezTo>
                    <a:pt x="15077" y="31"/>
                    <a:pt x="15077" y="31"/>
                    <a:pt x="15077" y="31"/>
                  </a:cubicBezTo>
                  <a:close/>
                  <a:moveTo>
                    <a:pt x="15019" y="34"/>
                  </a:moveTo>
                  <a:lnTo>
                    <a:pt x="14530" y="62"/>
                  </a:lnTo>
                  <a:lnTo>
                    <a:pt x="14165" y="62"/>
                  </a:lnTo>
                  <a:lnTo>
                    <a:pt x="13709" y="92"/>
                  </a:lnTo>
                  <a:cubicBezTo>
                    <a:pt x="13344" y="153"/>
                    <a:pt x="12979" y="183"/>
                    <a:pt x="12554" y="274"/>
                  </a:cubicBezTo>
                  <a:lnTo>
                    <a:pt x="11916" y="396"/>
                  </a:lnTo>
                  <a:lnTo>
                    <a:pt x="11216" y="548"/>
                  </a:lnTo>
                  <a:cubicBezTo>
                    <a:pt x="10730" y="639"/>
                    <a:pt x="10213" y="821"/>
                    <a:pt x="9697" y="973"/>
                  </a:cubicBezTo>
                  <a:cubicBezTo>
                    <a:pt x="8542" y="1369"/>
                    <a:pt x="7447" y="1855"/>
                    <a:pt x="6384" y="2432"/>
                  </a:cubicBezTo>
                  <a:cubicBezTo>
                    <a:pt x="5320" y="3010"/>
                    <a:pt x="4317" y="3709"/>
                    <a:pt x="3405" y="4499"/>
                  </a:cubicBezTo>
                  <a:cubicBezTo>
                    <a:pt x="3010" y="4834"/>
                    <a:pt x="2645" y="5198"/>
                    <a:pt x="2280" y="5594"/>
                  </a:cubicBezTo>
                  <a:cubicBezTo>
                    <a:pt x="1946" y="5928"/>
                    <a:pt x="1672" y="6293"/>
                    <a:pt x="1399" y="6657"/>
                  </a:cubicBezTo>
                  <a:cubicBezTo>
                    <a:pt x="1155" y="6961"/>
                    <a:pt x="943" y="7265"/>
                    <a:pt x="760" y="7600"/>
                  </a:cubicBezTo>
                  <a:cubicBezTo>
                    <a:pt x="578" y="7843"/>
                    <a:pt x="456" y="8086"/>
                    <a:pt x="304" y="8329"/>
                  </a:cubicBezTo>
                  <a:cubicBezTo>
                    <a:pt x="213" y="8542"/>
                    <a:pt x="152" y="8694"/>
                    <a:pt x="92" y="8815"/>
                  </a:cubicBezTo>
                  <a:cubicBezTo>
                    <a:pt x="31" y="8876"/>
                    <a:pt x="31" y="8937"/>
                    <a:pt x="0" y="8998"/>
                  </a:cubicBezTo>
                  <a:cubicBezTo>
                    <a:pt x="0" y="8998"/>
                    <a:pt x="61" y="8937"/>
                    <a:pt x="122" y="8846"/>
                  </a:cubicBezTo>
                  <a:lnTo>
                    <a:pt x="396" y="8360"/>
                  </a:lnTo>
                  <a:cubicBezTo>
                    <a:pt x="517" y="8116"/>
                    <a:pt x="669" y="7873"/>
                    <a:pt x="852" y="7660"/>
                  </a:cubicBezTo>
                  <a:cubicBezTo>
                    <a:pt x="1034" y="7326"/>
                    <a:pt x="1277" y="7022"/>
                    <a:pt x="1490" y="6749"/>
                  </a:cubicBezTo>
                  <a:cubicBezTo>
                    <a:pt x="1763" y="6384"/>
                    <a:pt x="2067" y="6049"/>
                    <a:pt x="2402" y="5715"/>
                  </a:cubicBezTo>
                  <a:cubicBezTo>
                    <a:pt x="2766" y="5320"/>
                    <a:pt x="3131" y="4986"/>
                    <a:pt x="3526" y="4621"/>
                  </a:cubicBezTo>
                  <a:cubicBezTo>
                    <a:pt x="4438" y="3861"/>
                    <a:pt x="5441" y="3162"/>
                    <a:pt x="6475" y="2584"/>
                  </a:cubicBezTo>
                  <a:cubicBezTo>
                    <a:pt x="7508" y="2007"/>
                    <a:pt x="8633" y="1551"/>
                    <a:pt x="9757" y="1156"/>
                  </a:cubicBezTo>
                  <a:cubicBezTo>
                    <a:pt x="10274" y="1004"/>
                    <a:pt x="10761" y="821"/>
                    <a:pt x="11247" y="700"/>
                  </a:cubicBezTo>
                  <a:lnTo>
                    <a:pt x="11946" y="518"/>
                  </a:lnTo>
                  <a:lnTo>
                    <a:pt x="12584" y="396"/>
                  </a:lnTo>
                  <a:cubicBezTo>
                    <a:pt x="12979" y="305"/>
                    <a:pt x="13375" y="274"/>
                    <a:pt x="13709" y="214"/>
                  </a:cubicBezTo>
                  <a:lnTo>
                    <a:pt x="14134" y="122"/>
                  </a:lnTo>
                  <a:lnTo>
                    <a:pt x="14530" y="92"/>
                  </a:lnTo>
                  <a:lnTo>
                    <a:pt x="15019" y="34"/>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978;p68"/>
            <p:cNvSpPr/>
            <p:nvPr/>
          </p:nvSpPr>
          <p:spPr>
            <a:xfrm>
              <a:off x="10584041" y="3479706"/>
              <a:ext cx="253825" cy="210500"/>
            </a:xfrm>
            <a:custGeom>
              <a:avLst/>
              <a:gdLst/>
              <a:ahLst/>
              <a:cxnLst/>
              <a:rect l="l" t="t" r="r" b="b"/>
              <a:pathLst>
                <a:path w="10153" h="8420" extrusionOk="0">
                  <a:moveTo>
                    <a:pt x="10152" y="0"/>
                  </a:moveTo>
                  <a:lnTo>
                    <a:pt x="10152" y="0"/>
                  </a:lnTo>
                  <a:cubicBezTo>
                    <a:pt x="9970" y="92"/>
                    <a:pt x="9849" y="183"/>
                    <a:pt x="9697" y="304"/>
                  </a:cubicBezTo>
                  <a:lnTo>
                    <a:pt x="8602" y="1186"/>
                  </a:lnTo>
                  <a:cubicBezTo>
                    <a:pt x="7660" y="1946"/>
                    <a:pt x="6414" y="2979"/>
                    <a:pt x="5016" y="4134"/>
                  </a:cubicBezTo>
                  <a:cubicBezTo>
                    <a:pt x="3617" y="5289"/>
                    <a:pt x="2341" y="6353"/>
                    <a:pt x="1459" y="7113"/>
                  </a:cubicBezTo>
                  <a:lnTo>
                    <a:pt x="395" y="8055"/>
                  </a:lnTo>
                  <a:cubicBezTo>
                    <a:pt x="243" y="8146"/>
                    <a:pt x="122" y="8268"/>
                    <a:pt x="0" y="8420"/>
                  </a:cubicBezTo>
                  <a:cubicBezTo>
                    <a:pt x="152" y="8329"/>
                    <a:pt x="304" y="8207"/>
                    <a:pt x="426" y="8116"/>
                  </a:cubicBezTo>
                  <a:lnTo>
                    <a:pt x="1520" y="7235"/>
                  </a:lnTo>
                  <a:cubicBezTo>
                    <a:pt x="2462" y="6475"/>
                    <a:pt x="3739" y="5441"/>
                    <a:pt x="5137" y="4286"/>
                  </a:cubicBezTo>
                  <a:cubicBezTo>
                    <a:pt x="6535" y="3131"/>
                    <a:pt x="7782" y="2067"/>
                    <a:pt x="8693" y="1307"/>
                  </a:cubicBezTo>
                  <a:lnTo>
                    <a:pt x="9757" y="365"/>
                  </a:lnTo>
                  <a:cubicBezTo>
                    <a:pt x="9909" y="244"/>
                    <a:pt x="10031" y="152"/>
                    <a:pt x="1015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979;p68"/>
            <p:cNvSpPr/>
            <p:nvPr/>
          </p:nvSpPr>
          <p:spPr>
            <a:xfrm>
              <a:off x="10563516" y="3650656"/>
              <a:ext cx="305500" cy="90550"/>
            </a:xfrm>
            <a:custGeom>
              <a:avLst/>
              <a:gdLst/>
              <a:ahLst/>
              <a:cxnLst/>
              <a:rect l="l" t="t" r="r" b="b"/>
              <a:pathLst>
                <a:path w="12220" h="3622" extrusionOk="0">
                  <a:moveTo>
                    <a:pt x="12215" y="1"/>
                  </a:moveTo>
                  <a:cubicBezTo>
                    <a:pt x="12084" y="1"/>
                    <a:pt x="9418" y="750"/>
                    <a:pt x="6080" y="1734"/>
                  </a:cubicBezTo>
                  <a:cubicBezTo>
                    <a:pt x="2706" y="2707"/>
                    <a:pt x="1" y="3558"/>
                    <a:pt x="1" y="3618"/>
                  </a:cubicBezTo>
                  <a:cubicBezTo>
                    <a:pt x="2" y="3621"/>
                    <a:pt x="7" y="3622"/>
                    <a:pt x="15" y="3622"/>
                  </a:cubicBezTo>
                  <a:cubicBezTo>
                    <a:pt x="237" y="3622"/>
                    <a:pt x="2893" y="2882"/>
                    <a:pt x="6141" y="1916"/>
                  </a:cubicBezTo>
                  <a:cubicBezTo>
                    <a:pt x="9514" y="913"/>
                    <a:pt x="12220" y="62"/>
                    <a:pt x="12220" y="1"/>
                  </a:cubicBezTo>
                  <a:cubicBezTo>
                    <a:pt x="12219" y="1"/>
                    <a:pt x="12218" y="1"/>
                    <a:pt x="12215"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980;p68"/>
            <p:cNvSpPr/>
            <p:nvPr/>
          </p:nvSpPr>
          <p:spPr>
            <a:xfrm>
              <a:off x="10433566" y="3341406"/>
              <a:ext cx="184700" cy="241675"/>
            </a:xfrm>
            <a:custGeom>
              <a:avLst/>
              <a:gdLst/>
              <a:ahLst/>
              <a:cxnLst/>
              <a:rect l="l" t="t" r="r" b="b"/>
              <a:pathLst>
                <a:path w="7388" h="9667" extrusionOk="0">
                  <a:moveTo>
                    <a:pt x="1" y="0"/>
                  </a:moveTo>
                  <a:lnTo>
                    <a:pt x="1" y="0"/>
                  </a:lnTo>
                  <a:cubicBezTo>
                    <a:pt x="92" y="122"/>
                    <a:pt x="183" y="244"/>
                    <a:pt x="305" y="365"/>
                  </a:cubicBezTo>
                  <a:lnTo>
                    <a:pt x="1156" y="1338"/>
                  </a:lnTo>
                  <a:cubicBezTo>
                    <a:pt x="1886" y="2189"/>
                    <a:pt x="2858" y="3344"/>
                    <a:pt x="3892" y="4681"/>
                  </a:cubicBezTo>
                  <a:cubicBezTo>
                    <a:pt x="4925" y="6019"/>
                    <a:pt x="5776" y="7265"/>
                    <a:pt x="6384" y="8177"/>
                  </a:cubicBezTo>
                  <a:lnTo>
                    <a:pt x="7083" y="9271"/>
                  </a:lnTo>
                  <a:cubicBezTo>
                    <a:pt x="7174" y="9423"/>
                    <a:pt x="7266" y="9545"/>
                    <a:pt x="7387" y="9666"/>
                  </a:cubicBezTo>
                  <a:cubicBezTo>
                    <a:pt x="7326" y="9514"/>
                    <a:pt x="7235" y="9362"/>
                    <a:pt x="7174" y="9241"/>
                  </a:cubicBezTo>
                  <a:cubicBezTo>
                    <a:pt x="7022" y="8967"/>
                    <a:pt x="6779" y="8572"/>
                    <a:pt x="6506" y="8116"/>
                  </a:cubicBezTo>
                  <a:cubicBezTo>
                    <a:pt x="5928" y="7174"/>
                    <a:pt x="5077" y="5897"/>
                    <a:pt x="4044" y="4560"/>
                  </a:cubicBezTo>
                  <a:cubicBezTo>
                    <a:pt x="3010" y="3222"/>
                    <a:pt x="2037" y="2067"/>
                    <a:pt x="1278" y="1247"/>
                  </a:cubicBezTo>
                  <a:cubicBezTo>
                    <a:pt x="882" y="851"/>
                    <a:pt x="578" y="517"/>
                    <a:pt x="366" y="304"/>
                  </a:cubicBezTo>
                  <a:cubicBezTo>
                    <a:pt x="244" y="183"/>
                    <a:pt x="123" y="92"/>
                    <a:pt x="1"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981;p68"/>
            <p:cNvSpPr/>
            <p:nvPr/>
          </p:nvSpPr>
          <p:spPr>
            <a:xfrm>
              <a:off x="10279316" y="3678031"/>
              <a:ext cx="102625" cy="181650"/>
            </a:xfrm>
            <a:custGeom>
              <a:avLst/>
              <a:gdLst/>
              <a:ahLst/>
              <a:cxnLst/>
              <a:rect l="l" t="t" r="r" b="b"/>
              <a:pathLst>
                <a:path w="4105" h="7266" extrusionOk="0">
                  <a:moveTo>
                    <a:pt x="4104" y="1"/>
                  </a:moveTo>
                  <a:cubicBezTo>
                    <a:pt x="3831" y="274"/>
                    <a:pt x="3587" y="609"/>
                    <a:pt x="3375" y="943"/>
                  </a:cubicBezTo>
                  <a:cubicBezTo>
                    <a:pt x="2919" y="1551"/>
                    <a:pt x="2372" y="2432"/>
                    <a:pt x="1794" y="3466"/>
                  </a:cubicBezTo>
                  <a:cubicBezTo>
                    <a:pt x="1186" y="4499"/>
                    <a:pt x="761" y="5441"/>
                    <a:pt x="426" y="6110"/>
                  </a:cubicBezTo>
                  <a:cubicBezTo>
                    <a:pt x="244" y="6475"/>
                    <a:pt x="92" y="6870"/>
                    <a:pt x="1" y="7265"/>
                  </a:cubicBezTo>
                  <a:cubicBezTo>
                    <a:pt x="213" y="6900"/>
                    <a:pt x="396" y="6536"/>
                    <a:pt x="548" y="6171"/>
                  </a:cubicBezTo>
                  <a:cubicBezTo>
                    <a:pt x="913" y="5502"/>
                    <a:pt x="1399" y="4560"/>
                    <a:pt x="1946" y="3557"/>
                  </a:cubicBezTo>
                  <a:cubicBezTo>
                    <a:pt x="2523" y="2554"/>
                    <a:pt x="3071" y="1672"/>
                    <a:pt x="3466" y="1034"/>
                  </a:cubicBezTo>
                  <a:cubicBezTo>
                    <a:pt x="3709" y="700"/>
                    <a:pt x="3922" y="365"/>
                    <a:pt x="4104"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982;p68"/>
            <p:cNvSpPr/>
            <p:nvPr/>
          </p:nvSpPr>
          <p:spPr>
            <a:xfrm>
              <a:off x="10058941" y="3889281"/>
              <a:ext cx="242450" cy="84450"/>
            </a:xfrm>
            <a:custGeom>
              <a:avLst/>
              <a:gdLst/>
              <a:ahLst/>
              <a:cxnLst/>
              <a:rect l="l" t="t" r="r" b="b"/>
              <a:pathLst>
                <a:path w="9698" h="3378" extrusionOk="0">
                  <a:moveTo>
                    <a:pt x="1" y="1"/>
                  </a:moveTo>
                  <a:cubicBezTo>
                    <a:pt x="1" y="31"/>
                    <a:pt x="578" y="153"/>
                    <a:pt x="1460" y="396"/>
                  </a:cubicBezTo>
                  <a:cubicBezTo>
                    <a:pt x="2372" y="609"/>
                    <a:pt x="3618" y="943"/>
                    <a:pt x="4955" y="1429"/>
                  </a:cubicBezTo>
                  <a:cubicBezTo>
                    <a:pt x="6293" y="1885"/>
                    <a:pt x="7448" y="2402"/>
                    <a:pt x="8299" y="2767"/>
                  </a:cubicBezTo>
                  <a:cubicBezTo>
                    <a:pt x="9131" y="3140"/>
                    <a:pt x="9638" y="3377"/>
                    <a:pt x="9692" y="3377"/>
                  </a:cubicBezTo>
                  <a:cubicBezTo>
                    <a:pt x="9695" y="3377"/>
                    <a:pt x="9697" y="3376"/>
                    <a:pt x="9697" y="3375"/>
                  </a:cubicBezTo>
                  <a:cubicBezTo>
                    <a:pt x="9606" y="3314"/>
                    <a:pt x="9484" y="3223"/>
                    <a:pt x="9363" y="3162"/>
                  </a:cubicBezTo>
                  <a:cubicBezTo>
                    <a:pt x="9120" y="3040"/>
                    <a:pt x="8785" y="2858"/>
                    <a:pt x="8360" y="2645"/>
                  </a:cubicBezTo>
                  <a:cubicBezTo>
                    <a:pt x="7296" y="2128"/>
                    <a:pt x="6171" y="1642"/>
                    <a:pt x="5016" y="1247"/>
                  </a:cubicBezTo>
                  <a:cubicBezTo>
                    <a:pt x="3861" y="852"/>
                    <a:pt x="2676" y="517"/>
                    <a:pt x="1490" y="244"/>
                  </a:cubicBezTo>
                  <a:cubicBezTo>
                    <a:pt x="1034" y="153"/>
                    <a:pt x="670" y="92"/>
                    <a:pt x="396" y="31"/>
                  </a:cubicBezTo>
                  <a:cubicBezTo>
                    <a:pt x="274" y="1"/>
                    <a:pt x="153" y="1"/>
                    <a:pt x="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983;p68"/>
            <p:cNvSpPr/>
            <p:nvPr/>
          </p:nvSpPr>
          <p:spPr>
            <a:xfrm>
              <a:off x="9966241" y="4327731"/>
              <a:ext cx="398975" cy="155050"/>
            </a:xfrm>
            <a:custGeom>
              <a:avLst/>
              <a:gdLst/>
              <a:ahLst/>
              <a:cxnLst/>
              <a:rect l="l" t="t" r="r" b="b"/>
              <a:pathLst>
                <a:path w="15959" h="6202" extrusionOk="0">
                  <a:moveTo>
                    <a:pt x="15958" y="1"/>
                  </a:moveTo>
                  <a:cubicBezTo>
                    <a:pt x="15715" y="1"/>
                    <a:pt x="15502" y="31"/>
                    <a:pt x="15259" y="92"/>
                  </a:cubicBezTo>
                  <a:lnTo>
                    <a:pt x="13466" y="457"/>
                  </a:lnTo>
                  <a:cubicBezTo>
                    <a:pt x="11460" y="822"/>
                    <a:pt x="9454" y="1338"/>
                    <a:pt x="7508" y="1977"/>
                  </a:cubicBezTo>
                  <a:cubicBezTo>
                    <a:pt x="5563" y="2615"/>
                    <a:pt x="3709" y="3496"/>
                    <a:pt x="2007" y="4621"/>
                  </a:cubicBezTo>
                  <a:cubicBezTo>
                    <a:pt x="1490" y="4955"/>
                    <a:pt x="973" y="5350"/>
                    <a:pt x="517" y="5746"/>
                  </a:cubicBezTo>
                  <a:cubicBezTo>
                    <a:pt x="335" y="5867"/>
                    <a:pt x="213" y="5989"/>
                    <a:pt x="122" y="6080"/>
                  </a:cubicBezTo>
                  <a:cubicBezTo>
                    <a:pt x="92" y="6110"/>
                    <a:pt x="31" y="6141"/>
                    <a:pt x="1" y="6202"/>
                  </a:cubicBezTo>
                  <a:cubicBezTo>
                    <a:pt x="213" y="6080"/>
                    <a:pt x="396" y="5958"/>
                    <a:pt x="548" y="5806"/>
                  </a:cubicBezTo>
                  <a:cubicBezTo>
                    <a:pt x="912" y="5533"/>
                    <a:pt x="1429" y="5168"/>
                    <a:pt x="2068" y="4743"/>
                  </a:cubicBezTo>
                  <a:cubicBezTo>
                    <a:pt x="3800" y="3679"/>
                    <a:pt x="5654" y="2797"/>
                    <a:pt x="7569" y="2159"/>
                  </a:cubicBezTo>
                  <a:cubicBezTo>
                    <a:pt x="9514" y="1551"/>
                    <a:pt x="11490" y="1034"/>
                    <a:pt x="13496" y="609"/>
                  </a:cubicBezTo>
                  <a:lnTo>
                    <a:pt x="15290" y="183"/>
                  </a:lnTo>
                  <a:lnTo>
                    <a:pt x="15776" y="62"/>
                  </a:lnTo>
                  <a:cubicBezTo>
                    <a:pt x="15837" y="62"/>
                    <a:pt x="15898" y="31"/>
                    <a:pt x="15958"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984;p68"/>
            <p:cNvSpPr/>
            <p:nvPr/>
          </p:nvSpPr>
          <p:spPr>
            <a:xfrm>
              <a:off x="10561991" y="4201606"/>
              <a:ext cx="34225" cy="213550"/>
            </a:xfrm>
            <a:custGeom>
              <a:avLst/>
              <a:gdLst/>
              <a:ahLst/>
              <a:cxnLst/>
              <a:rect l="l" t="t" r="r" b="b"/>
              <a:pathLst>
                <a:path w="1369" h="8542" extrusionOk="0">
                  <a:moveTo>
                    <a:pt x="62" y="0"/>
                  </a:moveTo>
                  <a:cubicBezTo>
                    <a:pt x="1" y="0"/>
                    <a:pt x="244" y="1915"/>
                    <a:pt x="578" y="4286"/>
                  </a:cubicBezTo>
                  <a:cubicBezTo>
                    <a:pt x="943" y="6626"/>
                    <a:pt x="1247" y="8541"/>
                    <a:pt x="1308" y="8541"/>
                  </a:cubicBezTo>
                  <a:cubicBezTo>
                    <a:pt x="1369" y="8541"/>
                    <a:pt x="1125" y="6596"/>
                    <a:pt x="791" y="4256"/>
                  </a:cubicBezTo>
                  <a:cubicBezTo>
                    <a:pt x="426" y="1885"/>
                    <a:pt x="122" y="0"/>
                    <a:pt x="6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985;p68"/>
            <p:cNvSpPr/>
            <p:nvPr/>
          </p:nvSpPr>
          <p:spPr>
            <a:xfrm>
              <a:off x="10687391" y="4153731"/>
              <a:ext cx="146675" cy="174800"/>
            </a:xfrm>
            <a:custGeom>
              <a:avLst/>
              <a:gdLst/>
              <a:ahLst/>
              <a:cxnLst/>
              <a:rect l="l" t="t" r="r" b="b"/>
              <a:pathLst>
                <a:path w="5867" h="6992" extrusionOk="0">
                  <a:moveTo>
                    <a:pt x="0" y="0"/>
                  </a:moveTo>
                  <a:lnTo>
                    <a:pt x="0" y="0"/>
                  </a:lnTo>
                  <a:cubicBezTo>
                    <a:pt x="243" y="365"/>
                    <a:pt x="547" y="699"/>
                    <a:pt x="851" y="1003"/>
                  </a:cubicBezTo>
                  <a:cubicBezTo>
                    <a:pt x="1398" y="1642"/>
                    <a:pt x="2158" y="2493"/>
                    <a:pt x="2949" y="3465"/>
                  </a:cubicBezTo>
                  <a:cubicBezTo>
                    <a:pt x="3769" y="4438"/>
                    <a:pt x="4468" y="5319"/>
                    <a:pt x="4985" y="5958"/>
                  </a:cubicBezTo>
                  <a:cubicBezTo>
                    <a:pt x="5259" y="6323"/>
                    <a:pt x="5563" y="6657"/>
                    <a:pt x="5867" y="6991"/>
                  </a:cubicBezTo>
                  <a:cubicBezTo>
                    <a:pt x="5806" y="6870"/>
                    <a:pt x="5745" y="6748"/>
                    <a:pt x="5684" y="6657"/>
                  </a:cubicBezTo>
                  <a:cubicBezTo>
                    <a:pt x="5563" y="6475"/>
                    <a:pt x="5350" y="6201"/>
                    <a:pt x="5107" y="5867"/>
                  </a:cubicBezTo>
                  <a:cubicBezTo>
                    <a:pt x="4620" y="5198"/>
                    <a:pt x="3921" y="4286"/>
                    <a:pt x="3100" y="3344"/>
                  </a:cubicBezTo>
                  <a:cubicBezTo>
                    <a:pt x="2280" y="2371"/>
                    <a:pt x="1520" y="1520"/>
                    <a:pt x="942" y="912"/>
                  </a:cubicBezTo>
                  <a:cubicBezTo>
                    <a:pt x="669" y="639"/>
                    <a:pt x="426" y="395"/>
                    <a:pt x="274" y="213"/>
                  </a:cubicBezTo>
                  <a:cubicBezTo>
                    <a:pt x="183" y="122"/>
                    <a:pt x="91" y="61"/>
                    <a:pt x="0"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86;p68"/>
            <p:cNvSpPr/>
            <p:nvPr/>
          </p:nvSpPr>
          <p:spPr>
            <a:xfrm>
              <a:off x="10201041" y="4550381"/>
              <a:ext cx="508400" cy="449875"/>
            </a:xfrm>
            <a:custGeom>
              <a:avLst/>
              <a:gdLst/>
              <a:ahLst/>
              <a:cxnLst/>
              <a:rect l="l" t="t" r="r" b="b"/>
              <a:pathLst>
                <a:path w="20336" h="17995" extrusionOk="0">
                  <a:moveTo>
                    <a:pt x="1" y="1"/>
                  </a:moveTo>
                  <a:lnTo>
                    <a:pt x="1" y="4712"/>
                  </a:lnTo>
                  <a:lnTo>
                    <a:pt x="1186" y="4712"/>
                  </a:lnTo>
                  <a:lnTo>
                    <a:pt x="5381" y="17995"/>
                  </a:lnTo>
                  <a:lnTo>
                    <a:pt x="14682" y="17995"/>
                  </a:lnTo>
                  <a:lnTo>
                    <a:pt x="18755" y="4834"/>
                  </a:lnTo>
                  <a:lnTo>
                    <a:pt x="20336" y="4712"/>
                  </a:lnTo>
                  <a:lnTo>
                    <a:pt x="20336"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87;p68"/>
            <p:cNvSpPr/>
            <p:nvPr/>
          </p:nvSpPr>
          <p:spPr>
            <a:xfrm>
              <a:off x="10229916" y="4668931"/>
              <a:ext cx="459775" cy="5350"/>
            </a:xfrm>
            <a:custGeom>
              <a:avLst/>
              <a:gdLst/>
              <a:ahLst/>
              <a:cxnLst/>
              <a:rect l="l" t="t" r="r" b="b"/>
              <a:pathLst>
                <a:path w="18391" h="214" extrusionOk="0">
                  <a:moveTo>
                    <a:pt x="9211" y="0"/>
                  </a:moveTo>
                  <a:cubicBezTo>
                    <a:pt x="4135" y="0"/>
                    <a:pt x="1" y="61"/>
                    <a:pt x="1" y="92"/>
                  </a:cubicBezTo>
                  <a:cubicBezTo>
                    <a:pt x="1" y="152"/>
                    <a:pt x="4135" y="213"/>
                    <a:pt x="9211" y="213"/>
                  </a:cubicBezTo>
                  <a:cubicBezTo>
                    <a:pt x="14287" y="213"/>
                    <a:pt x="18390" y="152"/>
                    <a:pt x="18390" y="92"/>
                  </a:cubicBezTo>
                  <a:cubicBezTo>
                    <a:pt x="18390" y="61"/>
                    <a:pt x="14287" y="0"/>
                    <a:pt x="921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88;p68"/>
            <p:cNvSpPr/>
            <p:nvPr/>
          </p:nvSpPr>
          <p:spPr>
            <a:xfrm>
              <a:off x="10486016" y="3911331"/>
              <a:ext cx="371600" cy="125400"/>
            </a:xfrm>
            <a:custGeom>
              <a:avLst/>
              <a:gdLst/>
              <a:ahLst/>
              <a:cxnLst/>
              <a:rect l="l" t="t" r="r" b="b"/>
              <a:pathLst>
                <a:path w="14864" h="5016" extrusionOk="0">
                  <a:moveTo>
                    <a:pt x="14864" y="0"/>
                  </a:moveTo>
                  <a:cubicBezTo>
                    <a:pt x="14651" y="0"/>
                    <a:pt x="14438" y="30"/>
                    <a:pt x="14256" y="91"/>
                  </a:cubicBezTo>
                  <a:cubicBezTo>
                    <a:pt x="13861" y="152"/>
                    <a:pt x="13283" y="274"/>
                    <a:pt x="12584" y="426"/>
                  </a:cubicBezTo>
                  <a:cubicBezTo>
                    <a:pt x="8967" y="1246"/>
                    <a:pt x="5441" y="2432"/>
                    <a:pt x="2067" y="3952"/>
                  </a:cubicBezTo>
                  <a:cubicBezTo>
                    <a:pt x="1398" y="4255"/>
                    <a:pt x="882" y="4529"/>
                    <a:pt x="547" y="4711"/>
                  </a:cubicBezTo>
                  <a:cubicBezTo>
                    <a:pt x="365" y="4772"/>
                    <a:pt x="183" y="4894"/>
                    <a:pt x="0" y="5015"/>
                  </a:cubicBezTo>
                  <a:cubicBezTo>
                    <a:pt x="213" y="4924"/>
                    <a:pt x="395" y="4833"/>
                    <a:pt x="578" y="4742"/>
                  </a:cubicBezTo>
                  <a:lnTo>
                    <a:pt x="2128" y="4073"/>
                  </a:lnTo>
                  <a:cubicBezTo>
                    <a:pt x="3435" y="3496"/>
                    <a:pt x="5259" y="2766"/>
                    <a:pt x="7295" y="2097"/>
                  </a:cubicBezTo>
                  <a:cubicBezTo>
                    <a:pt x="9362" y="1398"/>
                    <a:pt x="11247" y="882"/>
                    <a:pt x="12614" y="547"/>
                  </a:cubicBezTo>
                  <a:lnTo>
                    <a:pt x="14256" y="152"/>
                  </a:lnTo>
                  <a:cubicBezTo>
                    <a:pt x="14469" y="122"/>
                    <a:pt x="14651" y="61"/>
                    <a:pt x="14864"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89;p68"/>
            <p:cNvSpPr/>
            <p:nvPr/>
          </p:nvSpPr>
          <p:spPr>
            <a:xfrm>
              <a:off x="10289966" y="4853581"/>
              <a:ext cx="322975" cy="4575"/>
            </a:xfrm>
            <a:custGeom>
              <a:avLst/>
              <a:gdLst/>
              <a:ahLst/>
              <a:cxnLst/>
              <a:rect l="l" t="t" r="r" b="b"/>
              <a:pathLst>
                <a:path w="12919" h="183" extrusionOk="0">
                  <a:moveTo>
                    <a:pt x="6444" y="1"/>
                  </a:moveTo>
                  <a:cubicBezTo>
                    <a:pt x="2888" y="1"/>
                    <a:pt x="0" y="31"/>
                    <a:pt x="0" y="92"/>
                  </a:cubicBezTo>
                  <a:cubicBezTo>
                    <a:pt x="0" y="153"/>
                    <a:pt x="2888" y="183"/>
                    <a:pt x="6444" y="183"/>
                  </a:cubicBezTo>
                  <a:cubicBezTo>
                    <a:pt x="10031" y="183"/>
                    <a:pt x="12918" y="153"/>
                    <a:pt x="12918" y="92"/>
                  </a:cubicBezTo>
                  <a:cubicBezTo>
                    <a:pt x="12918" y="31"/>
                    <a:pt x="10031" y="1"/>
                    <a:pt x="6444"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90;p68"/>
            <p:cNvSpPr/>
            <p:nvPr/>
          </p:nvSpPr>
          <p:spPr>
            <a:xfrm>
              <a:off x="10280091" y="4825456"/>
              <a:ext cx="341975" cy="5350"/>
            </a:xfrm>
            <a:custGeom>
              <a:avLst/>
              <a:gdLst/>
              <a:ahLst/>
              <a:cxnLst/>
              <a:rect l="l" t="t" r="r" b="b"/>
              <a:pathLst>
                <a:path w="13679" h="214" extrusionOk="0">
                  <a:moveTo>
                    <a:pt x="6839" y="1"/>
                  </a:moveTo>
                  <a:cubicBezTo>
                    <a:pt x="3040" y="1"/>
                    <a:pt x="0" y="62"/>
                    <a:pt x="0" y="123"/>
                  </a:cubicBezTo>
                  <a:cubicBezTo>
                    <a:pt x="0" y="183"/>
                    <a:pt x="3040" y="214"/>
                    <a:pt x="6839" y="214"/>
                  </a:cubicBezTo>
                  <a:cubicBezTo>
                    <a:pt x="10608" y="214"/>
                    <a:pt x="13678" y="183"/>
                    <a:pt x="13678" y="123"/>
                  </a:cubicBezTo>
                  <a:cubicBezTo>
                    <a:pt x="13678" y="62"/>
                    <a:pt x="10608" y="1"/>
                    <a:pt x="68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91;p68"/>
            <p:cNvSpPr/>
            <p:nvPr/>
          </p:nvSpPr>
          <p:spPr>
            <a:xfrm>
              <a:off x="8987491" y="4697806"/>
              <a:ext cx="388350" cy="298650"/>
            </a:xfrm>
            <a:custGeom>
              <a:avLst/>
              <a:gdLst/>
              <a:ahLst/>
              <a:cxnLst/>
              <a:rect l="l" t="t" r="r" b="b"/>
              <a:pathLst>
                <a:path w="15534" h="11946" extrusionOk="0">
                  <a:moveTo>
                    <a:pt x="15533" y="1"/>
                  </a:moveTo>
                  <a:lnTo>
                    <a:pt x="8390" y="31"/>
                  </a:lnTo>
                  <a:lnTo>
                    <a:pt x="7752" y="7812"/>
                  </a:lnTo>
                  <a:cubicBezTo>
                    <a:pt x="7752" y="7812"/>
                    <a:pt x="62" y="10305"/>
                    <a:pt x="1" y="11733"/>
                  </a:cubicBezTo>
                  <a:lnTo>
                    <a:pt x="15077" y="11946"/>
                  </a:lnTo>
                  <a:lnTo>
                    <a:pt x="15533"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92;p68"/>
            <p:cNvSpPr/>
            <p:nvPr/>
          </p:nvSpPr>
          <p:spPr>
            <a:xfrm>
              <a:off x="9278541" y="4873331"/>
              <a:ext cx="31175" cy="29000"/>
            </a:xfrm>
            <a:custGeom>
              <a:avLst/>
              <a:gdLst/>
              <a:ahLst/>
              <a:cxnLst/>
              <a:rect l="l" t="t" r="r" b="b"/>
              <a:pathLst>
                <a:path w="1247" h="1160" extrusionOk="0">
                  <a:moveTo>
                    <a:pt x="760" y="1"/>
                  </a:moveTo>
                  <a:lnTo>
                    <a:pt x="821" y="31"/>
                  </a:lnTo>
                  <a:cubicBezTo>
                    <a:pt x="757" y="14"/>
                    <a:pt x="693" y="5"/>
                    <a:pt x="630" y="5"/>
                  </a:cubicBezTo>
                  <a:cubicBezTo>
                    <a:pt x="367" y="5"/>
                    <a:pt x="135" y="156"/>
                    <a:pt x="61" y="426"/>
                  </a:cubicBezTo>
                  <a:cubicBezTo>
                    <a:pt x="1" y="730"/>
                    <a:pt x="213" y="1065"/>
                    <a:pt x="548" y="1156"/>
                  </a:cubicBezTo>
                  <a:cubicBezTo>
                    <a:pt x="570" y="1158"/>
                    <a:pt x="592" y="1159"/>
                    <a:pt x="613" y="1159"/>
                  </a:cubicBezTo>
                  <a:cubicBezTo>
                    <a:pt x="890" y="1159"/>
                    <a:pt x="1132" y="982"/>
                    <a:pt x="1216" y="700"/>
                  </a:cubicBezTo>
                  <a:cubicBezTo>
                    <a:pt x="1247" y="396"/>
                    <a:pt x="1064" y="92"/>
                    <a:pt x="7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93;p68"/>
            <p:cNvSpPr/>
            <p:nvPr/>
          </p:nvSpPr>
          <p:spPr>
            <a:xfrm>
              <a:off x="8986741" y="4966056"/>
              <a:ext cx="377700" cy="30400"/>
            </a:xfrm>
            <a:custGeom>
              <a:avLst/>
              <a:gdLst/>
              <a:ahLst/>
              <a:cxnLst/>
              <a:rect l="l" t="t" r="r" b="b"/>
              <a:pathLst>
                <a:path w="15108" h="1216" extrusionOk="0">
                  <a:moveTo>
                    <a:pt x="15077" y="0"/>
                  </a:moveTo>
                  <a:lnTo>
                    <a:pt x="821" y="91"/>
                  </a:lnTo>
                  <a:cubicBezTo>
                    <a:pt x="821" y="91"/>
                    <a:pt x="1" y="578"/>
                    <a:pt x="1" y="1034"/>
                  </a:cubicBezTo>
                  <a:lnTo>
                    <a:pt x="15107" y="1216"/>
                  </a:lnTo>
                  <a:lnTo>
                    <a:pt x="15077" y="0"/>
                  </a:ln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94;p68"/>
            <p:cNvSpPr/>
            <p:nvPr/>
          </p:nvSpPr>
          <p:spPr>
            <a:xfrm>
              <a:off x="9175191" y="4889581"/>
              <a:ext cx="36500" cy="22600"/>
            </a:xfrm>
            <a:custGeom>
              <a:avLst/>
              <a:gdLst/>
              <a:ahLst/>
              <a:cxnLst/>
              <a:rect l="l" t="t" r="r" b="b"/>
              <a:pathLst>
                <a:path w="1460" h="904" extrusionOk="0">
                  <a:moveTo>
                    <a:pt x="304" y="0"/>
                  </a:moveTo>
                  <a:cubicBezTo>
                    <a:pt x="125" y="0"/>
                    <a:pt x="1" y="49"/>
                    <a:pt x="1" y="80"/>
                  </a:cubicBezTo>
                  <a:cubicBezTo>
                    <a:pt x="1" y="141"/>
                    <a:pt x="396" y="172"/>
                    <a:pt x="761" y="384"/>
                  </a:cubicBezTo>
                  <a:cubicBezTo>
                    <a:pt x="1137" y="616"/>
                    <a:pt x="1321" y="903"/>
                    <a:pt x="1390" y="903"/>
                  </a:cubicBezTo>
                  <a:cubicBezTo>
                    <a:pt x="1393" y="903"/>
                    <a:pt x="1396" y="902"/>
                    <a:pt x="1399" y="901"/>
                  </a:cubicBezTo>
                  <a:cubicBezTo>
                    <a:pt x="1460" y="871"/>
                    <a:pt x="1338" y="445"/>
                    <a:pt x="882" y="172"/>
                  </a:cubicBezTo>
                  <a:cubicBezTo>
                    <a:pt x="679" y="41"/>
                    <a:pt x="468" y="0"/>
                    <a:pt x="304" y="0"/>
                  </a:cubicBez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95;p68"/>
            <p:cNvSpPr/>
            <p:nvPr/>
          </p:nvSpPr>
          <p:spPr>
            <a:xfrm>
              <a:off x="9136441" y="4908331"/>
              <a:ext cx="27375" cy="28875"/>
            </a:xfrm>
            <a:custGeom>
              <a:avLst/>
              <a:gdLst/>
              <a:ahLst/>
              <a:cxnLst/>
              <a:rect l="l" t="t" r="r" b="b"/>
              <a:pathLst>
                <a:path w="1095" h="1155" extrusionOk="0">
                  <a:moveTo>
                    <a:pt x="90" y="0"/>
                  </a:moveTo>
                  <a:cubicBezTo>
                    <a:pt x="34" y="0"/>
                    <a:pt x="1" y="12"/>
                    <a:pt x="1" y="29"/>
                  </a:cubicBezTo>
                  <a:cubicBezTo>
                    <a:pt x="1" y="121"/>
                    <a:pt x="304" y="212"/>
                    <a:pt x="548" y="516"/>
                  </a:cubicBezTo>
                  <a:cubicBezTo>
                    <a:pt x="821" y="820"/>
                    <a:pt x="912" y="1154"/>
                    <a:pt x="973" y="1154"/>
                  </a:cubicBezTo>
                  <a:cubicBezTo>
                    <a:pt x="1064" y="1154"/>
                    <a:pt x="1095" y="729"/>
                    <a:pt x="760" y="364"/>
                  </a:cubicBezTo>
                  <a:cubicBezTo>
                    <a:pt x="520" y="80"/>
                    <a:pt x="233" y="0"/>
                    <a:pt x="90" y="0"/>
                  </a:cubicBez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996;p68"/>
            <p:cNvSpPr/>
            <p:nvPr/>
          </p:nvSpPr>
          <p:spPr>
            <a:xfrm>
              <a:off x="9099216" y="4925456"/>
              <a:ext cx="19775" cy="31500"/>
            </a:xfrm>
            <a:custGeom>
              <a:avLst/>
              <a:gdLst/>
              <a:ahLst/>
              <a:cxnLst/>
              <a:rect l="l" t="t" r="r" b="b"/>
              <a:pathLst>
                <a:path w="791" h="1260" extrusionOk="0">
                  <a:moveTo>
                    <a:pt x="60" y="0"/>
                  </a:moveTo>
                  <a:cubicBezTo>
                    <a:pt x="45" y="0"/>
                    <a:pt x="35" y="5"/>
                    <a:pt x="31" y="13"/>
                  </a:cubicBezTo>
                  <a:cubicBezTo>
                    <a:pt x="0" y="104"/>
                    <a:pt x="213" y="287"/>
                    <a:pt x="365" y="621"/>
                  </a:cubicBezTo>
                  <a:cubicBezTo>
                    <a:pt x="517" y="955"/>
                    <a:pt x="578" y="1259"/>
                    <a:pt x="638" y="1259"/>
                  </a:cubicBezTo>
                  <a:cubicBezTo>
                    <a:pt x="699" y="1259"/>
                    <a:pt x="790" y="925"/>
                    <a:pt x="608" y="500"/>
                  </a:cubicBezTo>
                  <a:cubicBezTo>
                    <a:pt x="425" y="160"/>
                    <a:pt x="153" y="0"/>
                    <a:pt x="60" y="0"/>
                  </a:cubicBez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997;p68"/>
            <p:cNvSpPr/>
            <p:nvPr/>
          </p:nvSpPr>
          <p:spPr>
            <a:xfrm>
              <a:off x="9176716" y="4839906"/>
              <a:ext cx="40300" cy="8800"/>
            </a:xfrm>
            <a:custGeom>
              <a:avLst/>
              <a:gdLst/>
              <a:ahLst/>
              <a:cxnLst/>
              <a:rect l="l" t="t" r="r" b="b"/>
              <a:pathLst>
                <a:path w="1612" h="352" extrusionOk="0">
                  <a:moveTo>
                    <a:pt x="821" y="0"/>
                  </a:moveTo>
                  <a:cubicBezTo>
                    <a:pt x="365" y="0"/>
                    <a:pt x="0" y="244"/>
                    <a:pt x="31" y="274"/>
                  </a:cubicBezTo>
                  <a:cubicBezTo>
                    <a:pt x="39" y="299"/>
                    <a:pt x="70" y="308"/>
                    <a:pt x="119" y="308"/>
                  </a:cubicBezTo>
                  <a:cubicBezTo>
                    <a:pt x="250" y="308"/>
                    <a:pt x="512" y="244"/>
                    <a:pt x="821" y="244"/>
                  </a:cubicBezTo>
                  <a:cubicBezTo>
                    <a:pt x="1139" y="268"/>
                    <a:pt x="1437" y="352"/>
                    <a:pt x="1542" y="352"/>
                  </a:cubicBezTo>
                  <a:cubicBezTo>
                    <a:pt x="1567" y="352"/>
                    <a:pt x="1581" y="347"/>
                    <a:pt x="1581" y="335"/>
                  </a:cubicBezTo>
                  <a:cubicBezTo>
                    <a:pt x="1611" y="274"/>
                    <a:pt x="1307" y="0"/>
                    <a:pt x="821" y="0"/>
                  </a:cubicBez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98;p68"/>
            <p:cNvSpPr/>
            <p:nvPr/>
          </p:nvSpPr>
          <p:spPr>
            <a:xfrm>
              <a:off x="9175191" y="4776081"/>
              <a:ext cx="57025" cy="33450"/>
            </a:xfrm>
            <a:custGeom>
              <a:avLst/>
              <a:gdLst/>
              <a:ahLst/>
              <a:cxnLst/>
              <a:rect l="l" t="t" r="r" b="b"/>
              <a:pathLst>
                <a:path w="2281" h="1338" extrusionOk="0">
                  <a:moveTo>
                    <a:pt x="1855" y="259"/>
                  </a:moveTo>
                  <a:cubicBezTo>
                    <a:pt x="1916" y="259"/>
                    <a:pt x="1961" y="274"/>
                    <a:pt x="1976" y="304"/>
                  </a:cubicBezTo>
                  <a:cubicBezTo>
                    <a:pt x="2037" y="365"/>
                    <a:pt x="1976" y="335"/>
                    <a:pt x="1976" y="395"/>
                  </a:cubicBezTo>
                  <a:cubicBezTo>
                    <a:pt x="1946" y="426"/>
                    <a:pt x="1885" y="487"/>
                    <a:pt x="1824" y="517"/>
                  </a:cubicBezTo>
                  <a:cubicBezTo>
                    <a:pt x="1703" y="608"/>
                    <a:pt x="1581" y="699"/>
                    <a:pt x="1460" y="760"/>
                  </a:cubicBezTo>
                  <a:cubicBezTo>
                    <a:pt x="1217" y="882"/>
                    <a:pt x="973" y="973"/>
                    <a:pt x="730" y="1064"/>
                  </a:cubicBezTo>
                  <a:cubicBezTo>
                    <a:pt x="527" y="1115"/>
                    <a:pt x="325" y="1165"/>
                    <a:pt x="122" y="1234"/>
                  </a:cubicBezTo>
                  <a:lnTo>
                    <a:pt x="122" y="1234"/>
                  </a:lnTo>
                  <a:cubicBezTo>
                    <a:pt x="214" y="1145"/>
                    <a:pt x="356" y="1008"/>
                    <a:pt x="548" y="851"/>
                  </a:cubicBezTo>
                  <a:cubicBezTo>
                    <a:pt x="761" y="669"/>
                    <a:pt x="973" y="547"/>
                    <a:pt x="1217" y="456"/>
                  </a:cubicBezTo>
                  <a:cubicBezTo>
                    <a:pt x="1368" y="395"/>
                    <a:pt x="1520" y="335"/>
                    <a:pt x="1642" y="304"/>
                  </a:cubicBezTo>
                  <a:cubicBezTo>
                    <a:pt x="1718" y="274"/>
                    <a:pt x="1794" y="259"/>
                    <a:pt x="1855" y="259"/>
                  </a:cubicBezTo>
                  <a:close/>
                  <a:moveTo>
                    <a:pt x="1855" y="0"/>
                  </a:moveTo>
                  <a:cubicBezTo>
                    <a:pt x="1764" y="0"/>
                    <a:pt x="1672" y="31"/>
                    <a:pt x="1581" y="61"/>
                  </a:cubicBezTo>
                  <a:cubicBezTo>
                    <a:pt x="1429" y="91"/>
                    <a:pt x="1277" y="152"/>
                    <a:pt x="1125" y="243"/>
                  </a:cubicBezTo>
                  <a:cubicBezTo>
                    <a:pt x="882" y="365"/>
                    <a:pt x="639" y="517"/>
                    <a:pt x="426" y="699"/>
                  </a:cubicBezTo>
                  <a:cubicBezTo>
                    <a:pt x="189" y="936"/>
                    <a:pt x="75" y="1158"/>
                    <a:pt x="28" y="1267"/>
                  </a:cubicBezTo>
                  <a:lnTo>
                    <a:pt x="28" y="1267"/>
                  </a:lnTo>
                  <a:cubicBezTo>
                    <a:pt x="19" y="1270"/>
                    <a:pt x="10" y="1273"/>
                    <a:pt x="1" y="1277"/>
                  </a:cubicBezTo>
                  <a:cubicBezTo>
                    <a:pt x="8" y="1279"/>
                    <a:pt x="14" y="1280"/>
                    <a:pt x="21" y="1282"/>
                  </a:cubicBezTo>
                  <a:lnTo>
                    <a:pt x="21" y="1282"/>
                  </a:lnTo>
                  <a:cubicBezTo>
                    <a:pt x="7" y="1317"/>
                    <a:pt x="1" y="1338"/>
                    <a:pt x="1" y="1338"/>
                  </a:cubicBezTo>
                  <a:cubicBezTo>
                    <a:pt x="9" y="1338"/>
                    <a:pt x="30" y="1321"/>
                    <a:pt x="63" y="1290"/>
                  </a:cubicBezTo>
                  <a:lnTo>
                    <a:pt x="63" y="1290"/>
                  </a:lnTo>
                  <a:cubicBezTo>
                    <a:pt x="136" y="1304"/>
                    <a:pt x="213" y="1310"/>
                    <a:pt x="289" y="1310"/>
                  </a:cubicBezTo>
                  <a:cubicBezTo>
                    <a:pt x="448" y="1310"/>
                    <a:pt x="610" y="1284"/>
                    <a:pt x="761" y="1246"/>
                  </a:cubicBezTo>
                  <a:cubicBezTo>
                    <a:pt x="1034" y="1186"/>
                    <a:pt x="1308" y="1094"/>
                    <a:pt x="1551" y="973"/>
                  </a:cubicBezTo>
                  <a:cubicBezTo>
                    <a:pt x="1703" y="912"/>
                    <a:pt x="1824" y="821"/>
                    <a:pt x="1976" y="730"/>
                  </a:cubicBezTo>
                  <a:cubicBezTo>
                    <a:pt x="2068" y="669"/>
                    <a:pt x="2128" y="608"/>
                    <a:pt x="2189" y="547"/>
                  </a:cubicBezTo>
                  <a:cubicBezTo>
                    <a:pt x="2280" y="426"/>
                    <a:pt x="2280" y="274"/>
                    <a:pt x="2189" y="183"/>
                  </a:cubicBezTo>
                  <a:cubicBezTo>
                    <a:pt x="2128" y="61"/>
                    <a:pt x="2007" y="0"/>
                    <a:pt x="18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99;p68"/>
            <p:cNvSpPr/>
            <p:nvPr/>
          </p:nvSpPr>
          <p:spPr>
            <a:xfrm>
              <a:off x="9151641" y="4750231"/>
              <a:ext cx="31175" cy="60075"/>
            </a:xfrm>
            <a:custGeom>
              <a:avLst/>
              <a:gdLst/>
              <a:ahLst/>
              <a:cxnLst/>
              <a:rect l="l" t="t" r="r" b="b"/>
              <a:pathLst>
                <a:path w="1247" h="2403" extrusionOk="0">
                  <a:moveTo>
                    <a:pt x="396" y="1"/>
                  </a:moveTo>
                  <a:cubicBezTo>
                    <a:pt x="274" y="31"/>
                    <a:pt x="152" y="92"/>
                    <a:pt x="92" y="244"/>
                  </a:cubicBezTo>
                  <a:cubicBezTo>
                    <a:pt x="61" y="335"/>
                    <a:pt x="31" y="426"/>
                    <a:pt x="31" y="518"/>
                  </a:cubicBezTo>
                  <a:cubicBezTo>
                    <a:pt x="0" y="669"/>
                    <a:pt x="0" y="852"/>
                    <a:pt x="31" y="1034"/>
                  </a:cubicBezTo>
                  <a:cubicBezTo>
                    <a:pt x="61" y="1308"/>
                    <a:pt x="183" y="1551"/>
                    <a:pt x="365" y="1794"/>
                  </a:cubicBezTo>
                  <a:cubicBezTo>
                    <a:pt x="634" y="2116"/>
                    <a:pt x="902" y="2225"/>
                    <a:pt x="982" y="2225"/>
                  </a:cubicBezTo>
                  <a:cubicBezTo>
                    <a:pt x="993" y="2225"/>
                    <a:pt x="1000" y="2223"/>
                    <a:pt x="1003" y="2220"/>
                  </a:cubicBezTo>
                  <a:cubicBezTo>
                    <a:pt x="1003" y="2189"/>
                    <a:pt x="760" y="2037"/>
                    <a:pt x="517" y="1673"/>
                  </a:cubicBezTo>
                  <a:cubicBezTo>
                    <a:pt x="365" y="1460"/>
                    <a:pt x="304" y="1217"/>
                    <a:pt x="244" y="973"/>
                  </a:cubicBezTo>
                  <a:cubicBezTo>
                    <a:pt x="244" y="821"/>
                    <a:pt x="244" y="669"/>
                    <a:pt x="244" y="518"/>
                  </a:cubicBezTo>
                  <a:cubicBezTo>
                    <a:pt x="244" y="366"/>
                    <a:pt x="335" y="244"/>
                    <a:pt x="396" y="244"/>
                  </a:cubicBezTo>
                  <a:cubicBezTo>
                    <a:pt x="456" y="274"/>
                    <a:pt x="608" y="366"/>
                    <a:pt x="669" y="487"/>
                  </a:cubicBezTo>
                  <a:cubicBezTo>
                    <a:pt x="730" y="609"/>
                    <a:pt x="821" y="761"/>
                    <a:pt x="851" y="882"/>
                  </a:cubicBezTo>
                  <a:cubicBezTo>
                    <a:pt x="943" y="1156"/>
                    <a:pt x="1003" y="1399"/>
                    <a:pt x="1034" y="1642"/>
                  </a:cubicBezTo>
                  <a:cubicBezTo>
                    <a:pt x="1095" y="2128"/>
                    <a:pt x="1003" y="2402"/>
                    <a:pt x="1064" y="2402"/>
                  </a:cubicBezTo>
                  <a:cubicBezTo>
                    <a:pt x="1186" y="2189"/>
                    <a:pt x="1247" y="1916"/>
                    <a:pt x="1216" y="1673"/>
                  </a:cubicBezTo>
                  <a:cubicBezTo>
                    <a:pt x="1247" y="1399"/>
                    <a:pt x="1186" y="1095"/>
                    <a:pt x="1095" y="852"/>
                  </a:cubicBezTo>
                  <a:cubicBezTo>
                    <a:pt x="1034" y="700"/>
                    <a:pt x="973" y="548"/>
                    <a:pt x="882" y="396"/>
                  </a:cubicBezTo>
                  <a:cubicBezTo>
                    <a:pt x="821" y="183"/>
                    <a:pt x="608" y="31"/>
                    <a:pt x="396" y="1"/>
                  </a:cubicBez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00;p68"/>
            <p:cNvSpPr/>
            <p:nvPr/>
          </p:nvSpPr>
          <p:spPr>
            <a:xfrm>
              <a:off x="9849216" y="4665881"/>
              <a:ext cx="298675" cy="432775"/>
            </a:xfrm>
            <a:custGeom>
              <a:avLst/>
              <a:gdLst/>
              <a:ahLst/>
              <a:cxnLst/>
              <a:rect l="l" t="t" r="r" b="b"/>
              <a:pathLst>
                <a:path w="11947" h="17311" extrusionOk="0">
                  <a:moveTo>
                    <a:pt x="6505" y="1"/>
                  </a:moveTo>
                  <a:lnTo>
                    <a:pt x="1" y="2159"/>
                  </a:lnTo>
                  <a:cubicBezTo>
                    <a:pt x="1" y="2159"/>
                    <a:pt x="2372" y="10883"/>
                    <a:pt x="2493" y="11642"/>
                  </a:cubicBezTo>
                  <a:cubicBezTo>
                    <a:pt x="2584" y="12311"/>
                    <a:pt x="8694" y="16141"/>
                    <a:pt x="10366" y="17174"/>
                  </a:cubicBezTo>
                  <a:cubicBezTo>
                    <a:pt x="10507" y="17263"/>
                    <a:pt x="10680" y="17310"/>
                    <a:pt x="10859" y="17310"/>
                  </a:cubicBezTo>
                  <a:cubicBezTo>
                    <a:pt x="10988" y="17310"/>
                    <a:pt x="11120" y="17286"/>
                    <a:pt x="11247" y="17235"/>
                  </a:cubicBezTo>
                  <a:cubicBezTo>
                    <a:pt x="11733" y="17022"/>
                    <a:pt x="11946" y="16414"/>
                    <a:pt x="11703" y="15928"/>
                  </a:cubicBezTo>
                  <a:lnTo>
                    <a:pt x="8238" y="9120"/>
                  </a:lnTo>
                  <a:lnTo>
                    <a:pt x="6505"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01;p68"/>
            <p:cNvSpPr/>
            <p:nvPr/>
          </p:nvSpPr>
          <p:spPr>
            <a:xfrm>
              <a:off x="9907741" y="4941731"/>
              <a:ext cx="222675" cy="156775"/>
            </a:xfrm>
            <a:custGeom>
              <a:avLst/>
              <a:gdLst/>
              <a:ahLst/>
              <a:cxnLst/>
              <a:rect l="l" t="t" r="r" b="b"/>
              <a:pathLst>
                <a:path w="8907" h="6271" extrusionOk="0">
                  <a:moveTo>
                    <a:pt x="0" y="0"/>
                  </a:moveTo>
                  <a:lnTo>
                    <a:pt x="91" y="365"/>
                  </a:lnTo>
                  <a:cubicBezTo>
                    <a:pt x="152" y="700"/>
                    <a:pt x="334" y="1004"/>
                    <a:pt x="608" y="1216"/>
                  </a:cubicBezTo>
                  <a:cubicBezTo>
                    <a:pt x="1338" y="1763"/>
                    <a:pt x="3374" y="3253"/>
                    <a:pt x="7994" y="6140"/>
                  </a:cubicBezTo>
                  <a:cubicBezTo>
                    <a:pt x="8145" y="6224"/>
                    <a:pt x="8313" y="6271"/>
                    <a:pt x="8485" y="6271"/>
                  </a:cubicBezTo>
                  <a:cubicBezTo>
                    <a:pt x="8617" y="6271"/>
                    <a:pt x="8751" y="6243"/>
                    <a:pt x="8880" y="6183"/>
                  </a:cubicBezTo>
                  <a:lnTo>
                    <a:pt x="8880" y="6183"/>
                  </a:lnTo>
                  <a:lnTo>
                    <a:pt x="8906" y="6201"/>
                  </a:lnTo>
                  <a:lnTo>
                    <a:pt x="8906" y="6171"/>
                  </a:lnTo>
                  <a:cubicBezTo>
                    <a:pt x="8898" y="6175"/>
                    <a:pt x="8889" y="6179"/>
                    <a:pt x="8880" y="6183"/>
                  </a:cubicBezTo>
                  <a:lnTo>
                    <a:pt x="8880" y="6183"/>
                  </a:lnTo>
                  <a:lnTo>
                    <a:pt x="0" y="0"/>
                  </a:ln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02;p68"/>
            <p:cNvSpPr/>
            <p:nvPr/>
          </p:nvSpPr>
          <p:spPr>
            <a:xfrm>
              <a:off x="9918366" y="4873531"/>
              <a:ext cx="30425" cy="27175"/>
            </a:xfrm>
            <a:custGeom>
              <a:avLst/>
              <a:gdLst/>
              <a:ahLst/>
              <a:cxnLst/>
              <a:rect l="l" t="t" r="r" b="b"/>
              <a:pathLst>
                <a:path w="1217" h="1087" extrusionOk="0">
                  <a:moveTo>
                    <a:pt x="633" y="1"/>
                  </a:moveTo>
                  <a:cubicBezTo>
                    <a:pt x="429" y="1"/>
                    <a:pt x="230" y="103"/>
                    <a:pt x="122" y="297"/>
                  </a:cubicBezTo>
                  <a:cubicBezTo>
                    <a:pt x="1" y="601"/>
                    <a:pt x="153" y="935"/>
                    <a:pt x="457" y="1057"/>
                  </a:cubicBezTo>
                  <a:cubicBezTo>
                    <a:pt x="517" y="1077"/>
                    <a:pt x="579" y="1087"/>
                    <a:pt x="640" y="1087"/>
                  </a:cubicBezTo>
                  <a:cubicBezTo>
                    <a:pt x="854" y="1087"/>
                    <a:pt x="1054" y="966"/>
                    <a:pt x="1125" y="753"/>
                  </a:cubicBezTo>
                  <a:cubicBezTo>
                    <a:pt x="1217" y="479"/>
                    <a:pt x="1095" y="175"/>
                    <a:pt x="821" y="54"/>
                  </a:cubicBezTo>
                  <a:lnTo>
                    <a:pt x="882" y="54"/>
                  </a:lnTo>
                  <a:cubicBezTo>
                    <a:pt x="802" y="18"/>
                    <a:pt x="717" y="1"/>
                    <a:pt x="633"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03;p68"/>
            <p:cNvSpPr/>
            <p:nvPr/>
          </p:nvSpPr>
          <p:spPr>
            <a:xfrm>
              <a:off x="10055916" y="4974406"/>
              <a:ext cx="41825" cy="34225"/>
            </a:xfrm>
            <a:custGeom>
              <a:avLst/>
              <a:gdLst/>
              <a:ahLst/>
              <a:cxnLst/>
              <a:rect l="l" t="t" r="r" b="b"/>
              <a:pathLst>
                <a:path w="1673" h="1369" extrusionOk="0">
                  <a:moveTo>
                    <a:pt x="1338" y="0"/>
                  </a:moveTo>
                  <a:cubicBezTo>
                    <a:pt x="1064" y="31"/>
                    <a:pt x="791" y="152"/>
                    <a:pt x="547" y="335"/>
                  </a:cubicBezTo>
                  <a:cubicBezTo>
                    <a:pt x="335" y="517"/>
                    <a:pt x="152" y="730"/>
                    <a:pt x="61" y="1004"/>
                  </a:cubicBezTo>
                  <a:cubicBezTo>
                    <a:pt x="0" y="1247"/>
                    <a:pt x="31" y="1368"/>
                    <a:pt x="31" y="1368"/>
                  </a:cubicBezTo>
                  <a:cubicBezTo>
                    <a:pt x="183" y="1034"/>
                    <a:pt x="426" y="730"/>
                    <a:pt x="669" y="487"/>
                  </a:cubicBezTo>
                  <a:cubicBezTo>
                    <a:pt x="973" y="274"/>
                    <a:pt x="1338" y="152"/>
                    <a:pt x="1672" y="61"/>
                  </a:cubicBezTo>
                  <a:cubicBezTo>
                    <a:pt x="1672" y="31"/>
                    <a:pt x="1550" y="0"/>
                    <a:pt x="1338" y="0"/>
                  </a:cubicBez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04;p68"/>
            <p:cNvSpPr/>
            <p:nvPr/>
          </p:nvSpPr>
          <p:spPr>
            <a:xfrm>
              <a:off x="10077941" y="5012131"/>
              <a:ext cx="41075" cy="23150"/>
            </a:xfrm>
            <a:custGeom>
              <a:avLst/>
              <a:gdLst/>
              <a:ahLst/>
              <a:cxnLst/>
              <a:rect l="l" t="t" r="r" b="b"/>
              <a:pathLst>
                <a:path w="1643" h="926" extrusionOk="0">
                  <a:moveTo>
                    <a:pt x="1259" y="1"/>
                  </a:moveTo>
                  <a:cubicBezTo>
                    <a:pt x="1059" y="1"/>
                    <a:pt x="868" y="63"/>
                    <a:pt x="700" y="194"/>
                  </a:cubicBezTo>
                  <a:cubicBezTo>
                    <a:pt x="183" y="467"/>
                    <a:pt x="1" y="923"/>
                    <a:pt x="62" y="923"/>
                  </a:cubicBezTo>
                  <a:cubicBezTo>
                    <a:pt x="64" y="924"/>
                    <a:pt x="67" y="925"/>
                    <a:pt x="70" y="925"/>
                  </a:cubicBezTo>
                  <a:cubicBezTo>
                    <a:pt x="141" y="925"/>
                    <a:pt x="355" y="609"/>
                    <a:pt x="791" y="376"/>
                  </a:cubicBezTo>
                  <a:cubicBezTo>
                    <a:pt x="1065" y="254"/>
                    <a:pt x="1338" y="133"/>
                    <a:pt x="1642" y="72"/>
                  </a:cubicBezTo>
                  <a:cubicBezTo>
                    <a:pt x="1513" y="25"/>
                    <a:pt x="1385" y="1"/>
                    <a:pt x="1259" y="1"/>
                  </a:cubicBez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05;p68"/>
            <p:cNvSpPr/>
            <p:nvPr/>
          </p:nvSpPr>
          <p:spPr>
            <a:xfrm>
              <a:off x="10018666" y="4937181"/>
              <a:ext cx="57775" cy="38775"/>
            </a:xfrm>
            <a:custGeom>
              <a:avLst/>
              <a:gdLst/>
              <a:ahLst/>
              <a:cxnLst/>
              <a:rect l="l" t="t" r="r" b="b"/>
              <a:pathLst>
                <a:path w="2311" h="1551" extrusionOk="0">
                  <a:moveTo>
                    <a:pt x="2311" y="0"/>
                  </a:moveTo>
                  <a:lnTo>
                    <a:pt x="2311" y="0"/>
                  </a:lnTo>
                  <a:cubicBezTo>
                    <a:pt x="1308" y="31"/>
                    <a:pt x="396" y="638"/>
                    <a:pt x="1" y="1550"/>
                  </a:cubicBezTo>
                  <a:cubicBezTo>
                    <a:pt x="305" y="1216"/>
                    <a:pt x="670" y="912"/>
                    <a:pt x="1034" y="608"/>
                  </a:cubicBezTo>
                  <a:cubicBezTo>
                    <a:pt x="1460" y="365"/>
                    <a:pt x="1885" y="182"/>
                    <a:pt x="2311" y="0"/>
                  </a:cubicBez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06;p68"/>
            <p:cNvSpPr/>
            <p:nvPr/>
          </p:nvSpPr>
          <p:spPr>
            <a:xfrm>
              <a:off x="9999691" y="4890031"/>
              <a:ext cx="58525" cy="18350"/>
            </a:xfrm>
            <a:custGeom>
              <a:avLst/>
              <a:gdLst/>
              <a:ahLst/>
              <a:cxnLst/>
              <a:rect l="l" t="t" r="r" b="b"/>
              <a:pathLst>
                <a:path w="2341" h="734" extrusionOk="0">
                  <a:moveTo>
                    <a:pt x="1686" y="0"/>
                  </a:moveTo>
                  <a:cubicBezTo>
                    <a:pt x="1056" y="0"/>
                    <a:pt x="452" y="256"/>
                    <a:pt x="0" y="731"/>
                  </a:cubicBezTo>
                  <a:cubicBezTo>
                    <a:pt x="1" y="733"/>
                    <a:pt x="4" y="733"/>
                    <a:pt x="7" y="733"/>
                  </a:cubicBezTo>
                  <a:cubicBezTo>
                    <a:pt x="74" y="733"/>
                    <a:pt x="516" y="449"/>
                    <a:pt x="1125" y="275"/>
                  </a:cubicBezTo>
                  <a:cubicBezTo>
                    <a:pt x="1793" y="123"/>
                    <a:pt x="2310" y="154"/>
                    <a:pt x="2340" y="93"/>
                  </a:cubicBezTo>
                  <a:cubicBezTo>
                    <a:pt x="2122" y="30"/>
                    <a:pt x="1902" y="0"/>
                    <a:pt x="1686" y="0"/>
                  </a:cubicBez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07;p68"/>
            <p:cNvSpPr/>
            <p:nvPr/>
          </p:nvSpPr>
          <p:spPr>
            <a:xfrm>
              <a:off x="9984491" y="4823406"/>
              <a:ext cx="61575" cy="18050"/>
            </a:xfrm>
            <a:custGeom>
              <a:avLst/>
              <a:gdLst/>
              <a:ahLst/>
              <a:cxnLst/>
              <a:rect l="l" t="t" r="r" b="b"/>
              <a:pathLst>
                <a:path w="2463" h="722" extrusionOk="0">
                  <a:moveTo>
                    <a:pt x="1524" y="0"/>
                  </a:moveTo>
                  <a:cubicBezTo>
                    <a:pt x="1080" y="0"/>
                    <a:pt x="633" y="143"/>
                    <a:pt x="274" y="417"/>
                  </a:cubicBezTo>
                  <a:cubicBezTo>
                    <a:pt x="91" y="569"/>
                    <a:pt x="0" y="691"/>
                    <a:pt x="31" y="721"/>
                  </a:cubicBezTo>
                  <a:cubicBezTo>
                    <a:pt x="395" y="508"/>
                    <a:pt x="790" y="357"/>
                    <a:pt x="1186" y="235"/>
                  </a:cubicBezTo>
                  <a:cubicBezTo>
                    <a:pt x="1341" y="224"/>
                    <a:pt x="1497" y="217"/>
                    <a:pt x="1653" y="217"/>
                  </a:cubicBezTo>
                  <a:cubicBezTo>
                    <a:pt x="1923" y="217"/>
                    <a:pt x="2192" y="238"/>
                    <a:pt x="2462" y="296"/>
                  </a:cubicBezTo>
                  <a:cubicBezTo>
                    <a:pt x="2462" y="265"/>
                    <a:pt x="2341" y="174"/>
                    <a:pt x="2097" y="83"/>
                  </a:cubicBezTo>
                  <a:cubicBezTo>
                    <a:pt x="1912" y="27"/>
                    <a:pt x="1719" y="0"/>
                    <a:pt x="1524" y="0"/>
                  </a:cubicBez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08;p68"/>
            <p:cNvSpPr/>
            <p:nvPr/>
          </p:nvSpPr>
          <p:spPr>
            <a:xfrm>
              <a:off x="9971566" y="4773831"/>
              <a:ext cx="70700" cy="43300"/>
            </a:xfrm>
            <a:custGeom>
              <a:avLst/>
              <a:gdLst/>
              <a:ahLst/>
              <a:cxnLst/>
              <a:rect l="l" t="t" r="r" b="b"/>
              <a:pathLst>
                <a:path w="2828" h="1732" extrusionOk="0">
                  <a:moveTo>
                    <a:pt x="2414" y="170"/>
                  </a:moveTo>
                  <a:cubicBezTo>
                    <a:pt x="2479" y="170"/>
                    <a:pt x="2540" y="198"/>
                    <a:pt x="2584" y="242"/>
                  </a:cubicBezTo>
                  <a:cubicBezTo>
                    <a:pt x="2614" y="333"/>
                    <a:pt x="2645" y="425"/>
                    <a:pt x="2614" y="546"/>
                  </a:cubicBezTo>
                  <a:cubicBezTo>
                    <a:pt x="2442" y="1006"/>
                    <a:pt x="2052" y="1384"/>
                    <a:pt x="1548" y="1476"/>
                  </a:cubicBezTo>
                  <a:lnTo>
                    <a:pt x="1548" y="1476"/>
                  </a:lnTo>
                  <a:cubicBezTo>
                    <a:pt x="1540" y="1442"/>
                    <a:pt x="1531" y="1405"/>
                    <a:pt x="1520" y="1367"/>
                  </a:cubicBezTo>
                  <a:cubicBezTo>
                    <a:pt x="1501" y="1302"/>
                    <a:pt x="1479" y="1239"/>
                    <a:pt x="1454" y="1177"/>
                  </a:cubicBezTo>
                  <a:lnTo>
                    <a:pt x="1454" y="1177"/>
                  </a:lnTo>
                  <a:cubicBezTo>
                    <a:pt x="1580" y="956"/>
                    <a:pt x="1722" y="746"/>
                    <a:pt x="1885" y="546"/>
                  </a:cubicBezTo>
                  <a:cubicBezTo>
                    <a:pt x="2006" y="394"/>
                    <a:pt x="2158" y="273"/>
                    <a:pt x="2341" y="181"/>
                  </a:cubicBezTo>
                  <a:cubicBezTo>
                    <a:pt x="2365" y="173"/>
                    <a:pt x="2390" y="170"/>
                    <a:pt x="2414" y="170"/>
                  </a:cubicBezTo>
                  <a:close/>
                  <a:moveTo>
                    <a:pt x="517" y="273"/>
                  </a:moveTo>
                  <a:cubicBezTo>
                    <a:pt x="699" y="333"/>
                    <a:pt x="851" y="455"/>
                    <a:pt x="973" y="607"/>
                  </a:cubicBezTo>
                  <a:cubicBezTo>
                    <a:pt x="1118" y="784"/>
                    <a:pt x="1246" y="970"/>
                    <a:pt x="1353" y="1169"/>
                  </a:cubicBezTo>
                  <a:lnTo>
                    <a:pt x="1353" y="1169"/>
                  </a:lnTo>
                  <a:cubicBezTo>
                    <a:pt x="1336" y="1215"/>
                    <a:pt x="1321" y="1260"/>
                    <a:pt x="1307" y="1306"/>
                  </a:cubicBezTo>
                  <a:cubicBezTo>
                    <a:pt x="1272" y="1359"/>
                    <a:pt x="1247" y="1423"/>
                    <a:pt x="1232" y="1491"/>
                  </a:cubicBezTo>
                  <a:lnTo>
                    <a:pt x="1232" y="1491"/>
                  </a:lnTo>
                  <a:cubicBezTo>
                    <a:pt x="782" y="1451"/>
                    <a:pt x="404" y="1142"/>
                    <a:pt x="274" y="698"/>
                  </a:cubicBezTo>
                  <a:cubicBezTo>
                    <a:pt x="244" y="577"/>
                    <a:pt x="244" y="485"/>
                    <a:pt x="274" y="364"/>
                  </a:cubicBezTo>
                  <a:cubicBezTo>
                    <a:pt x="335" y="303"/>
                    <a:pt x="426" y="273"/>
                    <a:pt x="517" y="273"/>
                  </a:cubicBezTo>
                  <a:close/>
                  <a:moveTo>
                    <a:pt x="1403" y="1268"/>
                  </a:moveTo>
                  <a:lnTo>
                    <a:pt x="1403" y="1268"/>
                  </a:lnTo>
                  <a:cubicBezTo>
                    <a:pt x="1437" y="1338"/>
                    <a:pt x="1469" y="1410"/>
                    <a:pt x="1497" y="1484"/>
                  </a:cubicBezTo>
                  <a:lnTo>
                    <a:pt x="1497" y="1484"/>
                  </a:lnTo>
                  <a:cubicBezTo>
                    <a:pt x="1485" y="1485"/>
                    <a:pt x="1472" y="1487"/>
                    <a:pt x="1459" y="1488"/>
                  </a:cubicBezTo>
                  <a:cubicBezTo>
                    <a:pt x="1416" y="1493"/>
                    <a:pt x="1374" y="1496"/>
                    <a:pt x="1332" y="1496"/>
                  </a:cubicBezTo>
                  <a:cubicBezTo>
                    <a:pt x="1316" y="1496"/>
                    <a:pt x="1301" y="1495"/>
                    <a:pt x="1286" y="1495"/>
                  </a:cubicBezTo>
                  <a:lnTo>
                    <a:pt x="1286" y="1495"/>
                  </a:lnTo>
                  <a:cubicBezTo>
                    <a:pt x="1323" y="1418"/>
                    <a:pt x="1362" y="1342"/>
                    <a:pt x="1403" y="1268"/>
                  </a:cubicBezTo>
                  <a:close/>
                  <a:moveTo>
                    <a:pt x="2440" y="0"/>
                  </a:moveTo>
                  <a:cubicBezTo>
                    <a:pt x="2394" y="0"/>
                    <a:pt x="2349" y="10"/>
                    <a:pt x="2310" y="29"/>
                  </a:cubicBezTo>
                  <a:cubicBezTo>
                    <a:pt x="2098" y="121"/>
                    <a:pt x="1915" y="273"/>
                    <a:pt x="1763" y="455"/>
                  </a:cubicBezTo>
                  <a:cubicBezTo>
                    <a:pt x="1610" y="630"/>
                    <a:pt x="1489" y="836"/>
                    <a:pt x="1399" y="1051"/>
                  </a:cubicBezTo>
                  <a:lnTo>
                    <a:pt x="1399" y="1051"/>
                  </a:lnTo>
                  <a:cubicBezTo>
                    <a:pt x="1312" y="871"/>
                    <a:pt x="1201" y="702"/>
                    <a:pt x="1064" y="546"/>
                  </a:cubicBezTo>
                  <a:cubicBezTo>
                    <a:pt x="912" y="333"/>
                    <a:pt x="730" y="212"/>
                    <a:pt x="487" y="121"/>
                  </a:cubicBezTo>
                  <a:cubicBezTo>
                    <a:pt x="461" y="116"/>
                    <a:pt x="436" y="113"/>
                    <a:pt x="411" y="113"/>
                  </a:cubicBezTo>
                  <a:cubicBezTo>
                    <a:pt x="286" y="113"/>
                    <a:pt x="168" y="176"/>
                    <a:pt x="92" y="303"/>
                  </a:cubicBezTo>
                  <a:cubicBezTo>
                    <a:pt x="31" y="425"/>
                    <a:pt x="0" y="577"/>
                    <a:pt x="31" y="729"/>
                  </a:cubicBezTo>
                  <a:cubicBezTo>
                    <a:pt x="201" y="1324"/>
                    <a:pt x="714" y="1707"/>
                    <a:pt x="1325" y="1707"/>
                  </a:cubicBezTo>
                  <a:cubicBezTo>
                    <a:pt x="1369" y="1707"/>
                    <a:pt x="1414" y="1705"/>
                    <a:pt x="1459" y="1701"/>
                  </a:cubicBezTo>
                  <a:cubicBezTo>
                    <a:pt x="1496" y="1698"/>
                    <a:pt x="1532" y="1693"/>
                    <a:pt x="1568" y="1686"/>
                  </a:cubicBezTo>
                  <a:lnTo>
                    <a:pt x="1568" y="1686"/>
                  </a:lnTo>
                  <a:cubicBezTo>
                    <a:pt x="1572" y="1701"/>
                    <a:pt x="1577" y="1716"/>
                    <a:pt x="1581" y="1732"/>
                  </a:cubicBezTo>
                  <a:cubicBezTo>
                    <a:pt x="1581" y="1732"/>
                    <a:pt x="1581" y="1715"/>
                    <a:pt x="1579" y="1684"/>
                  </a:cubicBezTo>
                  <a:lnTo>
                    <a:pt x="1579" y="1684"/>
                  </a:lnTo>
                  <a:cubicBezTo>
                    <a:pt x="2138" y="1580"/>
                    <a:pt x="2624" y="1144"/>
                    <a:pt x="2766" y="577"/>
                  </a:cubicBezTo>
                  <a:cubicBezTo>
                    <a:pt x="2827" y="425"/>
                    <a:pt x="2797" y="273"/>
                    <a:pt x="2736" y="151"/>
                  </a:cubicBezTo>
                  <a:cubicBezTo>
                    <a:pt x="2653" y="47"/>
                    <a:pt x="2541" y="0"/>
                    <a:pt x="2440" y="0"/>
                  </a:cubicBez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09;p68"/>
            <p:cNvSpPr/>
            <p:nvPr/>
          </p:nvSpPr>
          <p:spPr>
            <a:xfrm>
              <a:off x="9163041" y="2840631"/>
              <a:ext cx="913400" cy="1978025"/>
            </a:xfrm>
            <a:custGeom>
              <a:avLst/>
              <a:gdLst/>
              <a:ahLst/>
              <a:cxnLst/>
              <a:rect l="l" t="t" r="r" b="b"/>
              <a:pathLst>
                <a:path w="36536" h="79121" extrusionOk="0">
                  <a:moveTo>
                    <a:pt x="13739" y="1"/>
                  </a:moveTo>
                  <a:lnTo>
                    <a:pt x="1247" y="2615"/>
                  </a:lnTo>
                  <a:cubicBezTo>
                    <a:pt x="1155" y="2615"/>
                    <a:pt x="0" y="79029"/>
                    <a:pt x="0" y="79029"/>
                  </a:cubicBezTo>
                  <a:lnTo>
                    <a:pt x="9241" y="78725"/>
                  </a:lnTo>
                  <a:lnTo>
                    <a:pt x="12432" y="41156"/>
                  </a:lnTo>
                  <a:lnTo>
                    <a:pt x="13192" y="13557"/>
                  </a:lnTo>
                  <a:lnTo>
                    <a:pt x="19484" y="39089"/>
                  </a:lnTo>
                  <a:lnTo>
                    <a:pt x="27326" y="79120"/>
                  </a:lnTo>
                  <a:lnTo>
                    <a:pt x="36536" y="76810"/>
                  </a:lnTo>
                  <a:lnTo>
                    <a:pt x="24803" y="2128"/>
                  </a:lnTo>
                  <a:lnTo>
                    <a:pt x="13739" y="1"/>
                  </a:ln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10;p68"/>
            <p:cNvSpPr/>
            <p:nvPr/>
          </p:nvSpPr>
          <p:spPr>
            <a:xfrm>
              <a:off x="9341441" y="1404081"/>
              <a:ext cx="390775" cy="321825"/>
            </a:xfrm>
            <a:custGeom>
              <a:avLst/>
              <a:gdLst/>
              <a:ahLst/>
              <a:cxnLst/>
              <a:rect l="l" t="t" r="r" b="b"/>
              <a:pathLst>
                <a:path w="15631" h="12873" extrusionOk="0">
                  <a:moveTo>
                    <a:pt x="7413" y="1"/>
                  </a:moveTo>
                  <a:cubicBezTo>
                    <a:pt x="7242" y="1"/>
                    <a:pt x="7072" y="25"/>
                    <a:pt x="6907" y="76"/>
                  </a:cubicBezTo>
                  <a:cubicBezTo>
                    <a:pt x="6482" y="197"/>
                    <a:pt x="6208" y="623"/>
                    <a:pt x="6299" y="1049"/>
                  </a:cubicBezTo>
                  <a:cubicBezTo>
                    <a:pt x="5843" y="653"/>
                    <a:pt x="5357" y="380"/>
                    <a:pt x="4779" y="167"/>
                  </a:cubicBezTo>
                  <a:cubicBezTo>
                    <a:pt x="4585" y="91"/>
                    <a:pt x="4382" y="54"/>
                    <a:pt x="4180" y="54"/>
                  </a:cubicBezTo>
                  <a:cubicBezTo>
                    <a:pt x="3815" y="54"/>
                    <a:pt x="3451" y="175"/>
                    <a:pt x="3138" y="410"/>
                  </a:cubicBezTo>
                  <a:cubicBezTo>
                    <a:pt x="2652" y="775"/>
                    <a:pt x="2591" y="1474"/>
                    <a:pt x="2986" y="1960"/>
                  </a:cubicBezTo>
                  <a:cubicBezTo>
                    <a:pt x="2722" y="1844"/>
                    <a:pt x="2457" y="1791"/>
                    <a:pt x="2203" y="1791"/>
                  </a:cubicBezTo>
                  <a:cubicBezTo>
                    <a:pt x="989" y="1791"/>
                    <a:pt x="1" y="2989"/>
                    <a:pt x="402" y="4270"/>
                  </a:cubicBezTo>
                  <a:cubicBezTo>
                    <a:pt x="706" y="4970"/>
                    <a:pt x="1102" y="5638"/>
                    <a:pt x="1649" y="6216"/>
                  </a:cubicBezTo>
                  <a:cubicBezTo>
                    <a:pt x="2105" y="6702"/>
                    <a:pt x="2165" y="7219"/>
                    <a:pt x="2013" y="7888"/>
                  </a:cubicBezTo>
                  <a:lnTo>
                    <a:pt x="14202" y="12872"/>
                  </a:lnTo>
                  <a:cubicBezTo>
                    <a:pt x="15296" y="10684"/>
                    <a:pt x="15631" y="6763"/>
                    <a:pt x="14385" y="4605"/>
                  </a:cubicBezTo>
                  <a:cubicBezTo>
                    <a:pt x="13108" y="2416"/>
                    <a:pt x="10555" y="866"/>
                    <a:pt x="8123" y="137"/>
                  </a:cubicBezTo>
                  <a:cubicBezTo>
                    <a:pt x="7893" y="48"/>
                    <a:pt x="7652" y="1"/>
                    <a:pt x="7413" y="1"/>
                  </a:cubicBez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11;p68"/>
            <p:cNvSpPr/>
            <p:nvPr/>
          </p:nvSpPr>
          <p:spPr>
            <a:xfrm>
              <a:off x="9381116" y="1449281"/>
              <a:ext cx="313100" cy="725725"/>
            </a:xfrm>
            <a:custGeom>
              <a:avLst/>
              <a:gdLst/>
              <a:ahLst/>
              <a:cxnLst/>
              <a:rect l="l" t="t" r="r" b="b"/>
              <a:pathLst>
                <a:path w="12524" h="29029" extrusionOk="0">
                  <a:moveTo>
                    <a:pt x="6597" y="0"/>
                  </a:moveTo>
                  <a:cubicBezTo>
                    <a:pt x="3192" y="92"/>
                    <a:pt x="457" y="2797"/>
                    <a:pt x="274" y="6201"/>
                  </a:cubicBezTo>
                  <a:cubicBezTo>
                    <a:pt x="123" y="9362"/>
                    <a:pt x="1" y="12858"/>
                    <a:pt x="62" y="14530"/>
                  </a:cubicBezTo>
                  <a:cubicBezTo>
                    <a:pt x="214" y="18025"/>
                    <a:pt x="3740" y="18420"/>
                    <a:pt x="3740" y="18481"/>
                  </a:cubicBezTo>
                  <a:cubicBezTo>
                    <a:pt x="3740" y="18511"/>
                    <a:pt x="3557" y="27995"/>
                    <a:pt x="3496" y="29028"/>
                  </a:cubicBezTo>
                  <a:lnTo>
                    <a:pt x="11825" y="27174"/>
                  </a:lnTo>
                  <a:lnTo>
                    <a:pt x="12311" y="6900"/>
                  </a:lnTo>
                  <a:cubicBezTo>
                    <a:pt x="12524" y="3253"/>
                    <a:pt x="10579" y="92"/>
                    <a:pt x="6931" y="0"/>
                  </a:cubicBezTo>
                  <a:close/>
                </a:path>
              </a:pathLst>
            </a:custGeom>
            <a:solidFill>
              <a:srgbClr val="FFE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12;p68"/>
            <p:cNvSpPr/>
            <p:nvPr/>
          </p:nvSpPr>
          <p:spPr>
            <a:xfrm>
              <a:off x="9473066" y="1874056"/>
              <a:ext cx="114025" cy="49775"/>
            </a:xfrm>
            <a:custGeom>
              <a:avLst/>
              <a:gdLst/>
              <a:ahLst/>
              <a:cxnLst/>
              <a:rect l="l" t="t" r="r" b="b"/>
              <a:pathLst>
                <a:path w="4561" h="1991" extrusionOk="0">
                  <a:moveTo>
                    <a:pt x="4560" y="1"/>
                  </a:moveTo>
                  <a:lnTo>
                    <a:pt x="4560" y="1"/>
                  </a:lnTo>
                  <a:cubicBezTo>
                    <a:pt x="3253" y="912"/>
                    <a:pt x="1673" y="1429"/>
                    <a:pt x="62" y="1490"/>
                  </a:cubicBezTo>
                  <a:lnTo>
                    <a:pt x="1" y="1976"/>
                  </a:lnTo>
                  <a:cubicBezTo>
                    <a:pt x="164" y="1986"/>
                    <a:pt x="322" y="1991"/>
                    <a:pt x="475" y="1991"/>
                  </a:cubicBezTo>
                  <a:cubicBezTo>
                    <a:pt x="3620" y="1991"/>
                    <a:pt x="4560" y="1"/>
                    <a:pt x="4560" y="1"/>
                  </a:cubicBez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13;p68"/>
            <p:cNvSpPr/>
            <p:nvPr/>
          </p:nvSpPr>
          <p:spPr>
            <a:xfrm>
              <a:off x="9403166" y="1651406"/>
              <a:ext cx="25100" cy="24350"/>
            </a:xfrm>
            <a:custGeom>
              <a:avLst/>
              <a:gdLst/>
              <a:ahLst/>
              <a:cxnLst/>
              <a:rect l="l" t="t" r="r" b="b"/>
              <a:pathLst>
                <a:path w="1004" h="974" extrusionOk="0">
                  <a:moveTo>
                    <a:pt x="517" y="1"/>
                  </a:moveTo>
                  <a:cubicBezTo>
                    <a:pt x="244" y="1"/>
                    <a:pt x="0" y="213"/>
                    <a:pt x="0" y="487"/>
                  </a:cubicBezTo>
                  <a:cubicBezTo>
                    <a:pt x="0" y="730"/>
                    <a:pt x="213" y="943"/>
                    <a:pt x="487" y="973"/>
                  </a:cubicBezTo>
                  <a:cubicBezTo>
                    <a:pt x="760" y="973"/>
                    <a:pt x="1003" y="761"/>
                    <a:pt x="1003" y="487"/>
                  </a:cubicBezTo>
                  <a:cubicBezTo>
                    <a:pt x="1003" y="213"/>
                    <a:pt x="760" y="1"/>
                    <a:pt x="517" y="1"/>
                  </a:cubicBezTo>
                  <a:close/>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14;p68"/>
            <p:cNvSpPr/>
            <p:nvPr/>
          </p:nvSpPr>
          <p:spPr>
            <a:xfrm>
              <a:off x="9407716" y="1632406"/>
              <a:ext cx="50950" cy="13925"/>
            </a:xfrm>
            <a:custGeom>
              <a:avLst/>
              <a:gdLst/>
              <a:ahLst/>
              <a:cxnLst/>
              <a:rect l="l" t="t" r="r" b="b"/>
              <a:pathLst>
                <a:path w="2038" h="557" extrusionOk="0">
                  <a:moveTo>
                    <a:pt x="973" y="1"/>
                  </a:moveTo>
                  <a:cubicBezTo>
                    <a:pt x="700" y="1"/>
                    <a:pt x="426" y="122"/>
                    <a:pt x="214" y="274"/>
                  </a:cubicBezTo>
                  <a:cubicBezTo>
                    <a:pt x="31" y="426"/>
                    <a:pt x="1" y="517"/>
                    <a:pt x="31" y="548"/>
                  </a:cubicBezTo>
                  <a:cubicBezTo>
                    <a:pt x="37" y="554"/>
                    <a:pt x="46" y="557"/>
                    <a:pt x="58" y="557"/>
                  </a:cubicBezTo>
                  <a:cubicBezTo>
                    <a:pt x="166" y="557"/>
                    <a:pt x="511" y="332"/>
                    <a:pt x="1004" y="305"/>
                  </a:cubicBezTo>
                  <a:cubicBezTo>
                    <a:pt x="1463" y="305"/>
                    <a:pt x="1826" y="497"/>
                    <a:pt x="1944" y="497"/>
                  </a:cubicBezTo>
                  <a:cubicBezTo>
                    <a:pt x="1959" y="497"/>
                    <a:pt x="1970" y="494"/>
                    <a:pt x="1976" y="487"/>
                  </a:cubicBezTo>
                  <a:cubicBezTo>
                    <a:pt x="2037" y="426"/>
                    <a:pt x="1946" y="335"/>
                    <a:pt x="1764" y="214"/>
                  </a:cubicBezTo>
                  <a:cubicBezTo>
                    <a:pt x="1521" y="62"/>
                    <a:pt x="1247" y="1"/>
                    <a:pt x="973" y="1"/>
                  </a:cubicBezTo>
                  <a:close/>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15;p68"/>
            <p:cNvSpPr/>
            <p:nvPr/>
          </p:nvSpPr>
          <p:spPr>
            <a:xfrm>
              <a:off x="9537666" y="1653606"/>
              <a:ext cx="25100" cy="23725"/>
            </a:xfrm>
            <a:custGeom>
              <a:avLst/>
              <a:gdLst/>
              <a:ahLst/>
              <a:cxnLst/>
              <a:rect l="l" t="t" r="r" b="b"/>
              <a:pathLst>
                <a:path w="1004" h="949" extrusionOk="0">
                  <a:moveTo>
                    <a:pt x="435" y="1"/>
                  </a:moveTo>
                  <a:cubicBezTo>
                    <a:pt x="187" y="1"/>
                    <a:pt x="0" y="204"/>
                    <a:pt x="0" y="460"/>
                  </a:cubicBezTo>
                  <a:cubicBezTo>
                    <a:pt x="0" y="733"/>
                    <a:pt x="213" y="946"/>
                    <a:pt x="487" y="946"/>
                  </a:cubicBezTo>
                  <a:cubicBezTo>
                    <a:pt x="504" y="948"/>
                    <a:pt x="522" y="949"/>
                    <a:pt x="539" y="949"/>
                  </a:cubicBezTo>
                  <a:cubicBezTo>
                    <a:pt x="787" y="949"/>
                    <a:pt x="975" y="746"/>
                    <a:pt x="1003" y="490"/>
                  </a:cubicBezTo>
                  <a:cubicBezTo>
                    <a:pt x="973" y="217"/>
                    <a:pt x="760" y="4"/>
                    <a:pt x="487" y="4"/>
                  </a:cubicBezTo>
                  <a:cubicBezTo>
                    <a:pt x="469" y="2"/>
                    <a:pt x="452" y="1"/>
                    <a:pt x="435" y="1"/>
                  </a:cubicBezTo>
                  <a:close/>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16;p68"/>
            <p:cNvSpPr/>
            <p:nvPr/>
          </p:nvSpPr>
          <p:spPr>
            <a:xfrm>
              <a:off x="9539941" y="1630881"/>
              <a:ext cx="50950" cy="13925"/>
            </a:xfrm>
            <a:custGeom>
              <a:avLst/>
              <a:gdLst/>
              <a:ahLst/>
              <a:cxnLst/>
              <a:rect l="l" t="t" r="r" b="b"/>
              <a:pathLst>
                <a:path w="2038" h="557" extrusionOk="0">
                  <a:moveTo>
                    <a:pt x="973" y="1"/>
                  </a:moveTo>
                  <a:cubicBezTo>
                    <a:pt x="700" y="1"/>
                    <a:pt x="426" y="92"/>
                    <a:pt x="213" y="275"/>
                  </a:cubicBezTo>
                  <a:cubicBezTo>
                    <a:pt x="31" y="396"/>
                    <a:pt x="1" y="518"/>
                    <a:pt x="31" y="548"/>
                  </a:cubicBezTo>
                  <a:cubicBezTo>
                    <a:pt x="37" y="554"/>
                    <a:pt x="46" y="557"/>
                    <a:pt x="58" y="557"/>
                  </a:cubicBezTo>
                  <a:cubicBezTo>
                    <a:pt x="166" y="557"/>
                    <a:pt x="511" y="332"/>
                    <a:pt x="1004" y="305"/>
                  </a:cubicBezTo>
                  <a:cubicBezTo>
                    <a:pt x="1463" y="305"/>
                    <a:pt x="1850" y="497"/>
                    <a:pt x="1952" y="497"/>
                  </a:cubicBezTo>
                  <a:cubicBezTo>
                    <a:pt x="1965" y="497"/>
                    <a:pt x="1973" y="494"/>
                    <a:pt x="1976" y="487"/>
                  </a:cubicBezTo>
                  <a:cubicBezTo>
                    <a:pt x="2037" y="426"/>
                    <a:pt x="1946" y="335"/>
                    <a:pt x="1764" y="214"/>
                  </a:cubicBezTo>
                  <a:cubicBezTo>
                    <a:pt x="1551" y="62"/>
                    <a:pt x="1247" y="1"/>
                    <a:pt x="973" y="1"/>
                  </a:cubicBezTo>
                  <a:close/>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17;p68"/>
            <p:cNvSpPr/>
            <p:nvPr/>
          </p:nvSpPr>
          <p:spPr>
            <a:xfrm>
              <a:off x="9460166" y="1633906"/>
              <a:ext cx="38775" cy="113075"/>
            </a:xfrm>
            <a:custGeom>
              <a:avLst/>
              <a:gdLst/>
              <a:ahLst/>
              <a:cxnLst/>
              <a:rect l="l" t="t" r="r" b="b"/>
              <a:pathLst>
                <a:path w="1551" h="4523" extrusionOk="0">
                  <a:moveTo>
                    <a:pt x="1487" y="1"/>
                  </a:moveTo>
                  <a:cubicBezTo>
                    <a:pt x="1417" y="1"/>
                    <a:pt x="966" y="1205"/>
                    <a:pt x="456" y="2676"/>
                  </a:cubicBezTo>
                  <a:cubicBezTo>
                    <a:pt x="334" y="3071"/>
                    <a:pt x="213" y="3406"/>
                    <a:pt x="91" y="3740"/>
                  </a:cubicBezTo>
                  <a:cubicBezTo>
                    <a:pt x="0" y="3923"/>
                    <a:pt x="0" y="4105"/>
                    <a:pt x="30" y="4287"/>
                  </a:cubicBezTo>
                  <a:cubicBezTo>
                    <a:pt x="91" y="4379"/>
                    <a:pt x="182" y="4470"/>
                    <a:pt x="274" y="4500"/>
                  </a:cubicBezTo>
                  <a:lnTo>
                    <a:pt x="517" y="4500"/>
                  </a:lnTo>
                  <a:cubicBezTo>
                    <a:pt x="654" y="4515"/>
                    <a:pt x="798" y="4523"/>
                    <a:pt x="946" y="4523"/>
                  </a:cubicBezTo>
                  <a:cubicBezTo>
                    <a:pt x="1094" y="4523"/>
                    <a:pt x="1246" y="4515"/>
                    <a:pt x="1398" y="4500"/>
                  </a:cubicBezTo>
                  <a:cubicBezTo>
                    <a:pt x="1094" y="4409"/>
                    <a:pt x="790" y="4348"/>
                    <a:pt x="517" y="4348"/>
                  </a:cubicBezTo>
                  <a:cubicBezTo>
                    <a:pt x="365" y="4348"/>
                    <a:pt x="243" y="4318"/>
                    <a:pt x="213" y="4227"/>
                  </a:cubicBezTo>
                  <a:cubicBezTo>
                    <a:pt x="182" y="4075"/>
                    <a:pt x="213" y="3953"/>
                    <a:pt x="304" y="3801"/>
                  </a:cubicBezTo>
                  <a:lnTo>
                    <a:pt x="669" y="2768"/>
                  </a:lnTo>
                  <a:cubicBezTo>
                    <a:pt x="1186" y="1248"/>
                    <a:pt x="1550" y="2"/>
                    <a:pt x="1489" y="2"/>
                  </a:cubicBezTo>
                  <a:cubicBezTo>
                    <a:pt x="1489" y="1"/>
                    <a:pt x="1488" y="1"/>
                    <a:pt x="1487" y="1"/>
                  </a:cubicBezTo>
                  <a:close/>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8;p68"/>
            <p:cNvSpPr/>
            <p:nvPr/>
          </p:nvSpPr>
          <p:spPr>
            <a:xfrm>
              <a:off x="9492841" y="1754006"/>
              <a:ext cx="44850" cy="39525"/>
            </a:xfrm>
            <a:custGeom>
              <a:avLst/>
              <a:gdLst/>
              <a:ahLst/>
              <a:cxnLst/>
              <a:rect l="l" t="t" r="r" b="b"/>
              <a:pathLst>
                <a:path w="1794" h="1581" extrusionOk="0">
                  <a:moveTo>
                    <a:pt x="1672" y="0"/>
                  </a:moveTo>
                  <a:cubicBezTo>
                    <a:pt x="1581" y="0"/>
                    <a:pt x="1611" y="578"/>
                    <a:pt x="1125" y="1003"/>
                  </a:cubicBezTo>
                  <a:cubicBezTo>
                    <a:pt x="638" y="1429"/>
                    <a:pt x="0" y="1398"/>
                    <a:pt x="0" y="1489"/>
                  </a:cubicBezTo>
                  <a:cubicBezTo>
                    <a:pt x="0" y="1581"/>
                    <a:pt x="152" y="1581"/>
                    <a:pt x="395" y="1581"/>
                  </a:cubicBezTo>
                  <a:cubicBezTo>
                    <a:pt x="760" y="1581"/>
                    <a:pt x="1094" y="1459"/>
                    <a:pt x="1368" y="1246"/>
                  </a:cubicBezTo>
                  <a:cubicBezTo>
                    <a:pt x="1611" y="1033"/>
                    <a:pt x="1763" y="730"/>
                    <a:pt x="1793" y="395"/>
                  </a:cubicBezTo>
                  <a:cubicBezTo>
                    <a:pt x="1793" y="152"/>
                    <a:pt x="1702" y="0"/>
                    <a:pt x="1672" y="0"/>
                  </a:cubicBezTo>
                  <a:close/>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19;p68"/>
            <p:cNvSpPr/>
            <p:nvPr/>
          </p:nvSpPr>
          <p:spPr>
            <a:xfrm>
              <a:off x="9534616" y="1581306"/>
              <a:ext cx="63100" cy="17050"/>
            </a:xfrm>
            <a:custGeom>
              <a:avLst/>
              <a:gdLst/>
              <a:ahLst/>
              <a:cxnLst/>
              <a:rect l="l" t="t" r="r" b="b"/>
              <a:pathLst>
                <a:path w="2524" h="682" extrusionOk="0">
                  <a:moveTo>
                    <a:pt x="1136" y="0"/>
                  </a:moveTo>
                  <a:cubicBezTo>
                    <a:pt x="860" y="0"/>
                    <a:pt x="587" y="59"/>
                    <a:pt x="335" y="160"/>
                  </a:cubicBezTo>
                  <a:cubicBezTo>
                    <a:pt x="122" y="251"/>
                    <a:pt x="1" y="373"/>
                    <a:pt x="31" y="434"/>
                  </a:cubicBezTo>
                  <a:cubicBezTo>
                    <a:pt x="92" y="586"/>
                    <a:pt x="609" y="495"/>
                    <a:pt x="1247" y="555"/>
                  </a:cubicBezTo>
                  <a:cubicBezTo>
                    <a:pt x="1685" y="597"/>
                    <a:pt x="2065" y="682"/>
                    <a:pt x="2291" y="682"/>
                  </a:cubicBezTo>
                  <a:cubicBezTo>
                    <a:pt x="2394" y="682"/>
                    <a:pt x="2465" y="664"/>
                    <a:pt x="2493" y="616"/>
                  </a:cubicBezTo>
                  <a:cubicBezTo>
                    <a:pt x="2524" y="555"/>
                    <a:pt x="2433" y="434"/>
                    <a:pt x="2220" y="282"/>
                  </a:cubicBezTo>
                  <a:cubicBezTo>
                    <a:pt x="1946" y="130"/>
                    <a:pt x="1612" y="39"/>
                    <a:pt x="1308" y="8"/>
                  </a:cubicBezTo>
                  <a:cubicBezTo>
                    <a:pt x="1251" y="3"/>
                    <a:pt x="1193" y="0"/>
                    <a:pt x="1136" y="0"/>
                  </a:cubicBezTo>
                  <a:close/>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20;p68"/>
            <p:cNvSpPr/>
            <p:nvPr/>
          </p:nvSpPr>
          <p:spPr>
            <a:xfrm>
              <a:off x="9410766" y="1592706"/>
              <a:ext cx="47125" cy="15975"/>
            </a:xfrm>
            <a:custGeom>
              <a:avLst/>
              <a:gdLst/>
              <a:ahLst/>
              <a:cxnLst/>
              <a:rect l="l" t="t" r="r" b="b"/>
              <a:pathLst>
                <a:path w="1885" h="639" extrusionOk="0">
                  <a:moveTo>
                    <a:pt x="1047" y="1"/>
                  </a:moveTo>
                  <a:cubicBezTo>
                    <a:pt x="1003" y="1"/>
                    <a:pt x="958" y="3"/>
                    <a:pt x="912" y="8"/>
                  </a:cubicBezTo>
                  <a:cubicBezTo>
                    <a:pt x="639" y="8"/>
                    <a:pt x="395" y="99"/>
                    <a:pt x="183" y="282"/>
                  </a:cubicBezTo>
                  <a:cubicBezTo>
                    <a:pt x="61" y="403"/>
                    <a:pt x="0" y="525"/>
                    <a:pt x="31" y="586"/>
                  </a:cubicBezTo>
                  <a:cubicBezTo>
                    <a:pt x="70" y="625"/>
                    <a:pt x="134" y="639"/>
                    <a:pt x="217" y="639"/>
                  </a:cubicBezTo>
                  <a:cubicBezTo>
                    <a:pt x="393" y="639"/>
                    <a:pt x="654" y="576"/>
                    <a:pt x="943" y="555"/>
                  </a:cubicBezTo>
                  <a:cubicBezTo>
                    <a:pt x="1051" y="541"/>
                    <a:pt x="1155" y="537"/>
                    <a:pt x="1253" y="537"/>
                  </a:cubicBezTo>
                  <a:cubicBezTo>
                    <a:pt x="1387" y="537"/>
                    <a:pt x="1508" y="545"/>
                    <a:pt x="1606" y="545"/>
                  </a:cubicBezTo>
                  <a:cubicBezTo>
                    <a:pt x="1738" y="545"/>
                    <a:pt x="1828" y="530"/>
                    <a:pt x="1854" y="464"/>
                  </a:cubicBezTo>
                  <a:cubicBezTo>
                    <a:pt x="1885" y="403"/>
                    <a:pt x="1824" y="282"/>
                    <a:pt x="1672" y="191"/>
                  </a:cubicBezTo>
                  <a:cubicBezTo>
                    <a:pt x="1469" y="64"/>
                    <a:pt x="1267" y="1"/>
                    <a:pt x="1047" y="1"/>
                  </a:cubicBezTo>
                  <a:close/>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21;p68"/>
            <p:cNvSpPr/>
            <p:nvPr/>
          </p:nvSpPr>
          <p:spPr>
            <a:xfrm>
              <a:off x="9683566" y="1682931"/>
              <a:ext cx="60050" cy="91525"/>
            </a:xfrm>
            <a:custGeom>
              <a:avLst/>
              <a:gdLst/>
              <a:ahLst/>
              <a:cxnLst/>
              <a:rect l="l" t="t" r="r" b="b"/>
              <a:pathLst>
                <a:path w="2402" h="3661" extrusionOk="0">
                  <a:moveTo>
                    <a:pt x="874" y="0"/>
                  </a:moveTo>
                  <a:cubicBezTo>
                    <a:pt x="429" y="0"/>
                    <a:pt x="55" y="126"/>
                    <a:pt x="31" y="138"/>
                  </a:cubicBezTo>
                  <a:cubicBezTo>
                    <a:pt x="31" y="138"/>
                    <a:pt x="0" y="3512"/>
                    <a:pt x="0" y="3573"/>
                  </a:cubicBezTo>
                  <a:cubicBezTo>
                    <a:pt x="0" y="3592"/>
                    <a:pt x="255" y="3660"/>
                    <a:pt x="598" y="3660"/>
                  </a:cubicBezTo>
                  <a:cubicBezTo>
                    <a:pt x="1310" y="3660"/>
                    <a:pt x="2402" y="3368"/>
                    <a:pt x="2402" y="1749"/>
                  </a:cubicBezTo>
                  <a:cubicBezTo>
                    <a:pt x="2402" y="296"/>
                    <a:pt x="1556" y="0"/>
                    <a:pt x="874" y="0"/>
                  </a:cubicBezTo>
                  <a:close/>
                </a:path>
              </a:pathLst>
            </a:custGeom>
            <a:solidFill>
              <a:srgbClr val="FFE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23;p68"/>
            <p:cNvSpPr/>
            <p:nvPr/>
          </p:nvSpPr>
          <p:spPr>
            <a:xfrm>
              <a:off x="9345216" y="1434606"/>
              <a:ext cx="356600" cy="266075"/>
            </a:xfrm>
            <a:custGeom>
              <a:avLst/>
              <a:gdLst/>
              <a:ahLst/>
              <a:cxnLst/>
              <a:rect l="l" t="t" r="r" b="b"/>
              <a:pathLst>
                <a:path w="14264" h="10643" extrusionOk="0">
                  <a:moveTo>
                    <a:pt x="7809" y="0"/>
                  </a:moveTo>
                  <a:cubicBezTo>
                    <a:pt x="7691" y="0"/>
                    <a:pt x="7573" y="3"/>
                    <a:pt x="7455" y="10"/>
                  </a:cubicBezTo>
                  <a:cubicBezTo>
                    <a:pt x="5814" y="101"/>
                    <a:pt x="4264" y="709"/>
                    <a:pt x="2987" y="1742"/>
                  </a:cubicBezTo>
                  <a:cubicBezTo>
                    <a:pt x="2379" y="2198"/>
                    <a:pt x="1893" y="2806"/>
                    <a:pt x="1559" y="3505"/>
                  </a:cubicBezTo>
                  <a:lnTo>
                    <a:pt x="191" y="2259"/>
                  </a:lnTo>
                  <a:lnTo>
                    <a:pt x="191" y="2259"/>
                  </a:lnTo>
                  <a:cubicBezTo>
                    <a:pt x="1" y="4410"/>
                    <a:pt x="1785" y="5683"/>
                    <a:pt x="3455" y="5683"/>
                  </a:cubicBezTo>
                  <a:cubicBezTo>
                    <a:pt x="4192" y="5683"/>
                    <a:pt x="4907" y="5434"/>
                    <a:pt x="5419" y="4904"/>
                  </a:cubicBezTo>
                  <a:cubicBezTo>
                    <a:pt x="6179" y="4113"/>
                    <a:pt x="6878" y="3110"/>
                    <a:pt x="7911" y="2745"/>
                  </a:cubicBezTo>
                  <a:cubicBezTo>
                    <a:pt x="8189" y="2664"/>
                    <a:pt x="8476" y="2623"/>
                    <a:pt x="8761" y="2623"/>
                  </a:cubicBezTo>
                  <a:cubicBezTo>
                    <a:pt x="9225" y="2623"/>
                    <a:pt x="9686" y="2732"/>
                    <a:pt x="10100" y="2958"/>
                  </a:cubicBezTo>
                  <a:cubicBezTo>
                    <a:pt x="11103" y="3475"/>
                    <a:pt x="11680" y="4630"/>
                    <a:pt x="11832" y="5724"/>
                  </a:cubicBezTo>
                  <a:cubicBezTo>
                    <a:pt x="12045" y="7244"/>
                    <a:pt x="11802" y="8612"/>
                    <a:pt x="12197" y="10010"/>
                  </a:cubicBezTo>
                  <a:cubicBezTo>
                    <a:pt x="12258" y="10223"/>
                    <a:pt x="12349" y="10436"/>
                    <a:pt x="12501" y="10557"/>
                  </a:cubicBezTo>
                  <a:cubicBezTo>
                    <a:pt x="12608" y="10616"/>
                    <a:pt x="12722" y="10643"/>
                    <a:pt x="12833" y="10643"/>
                  </a:cubicBezTo>
                  <a:cubicBezTo>
                    <a:pt x="13070" y="10643"/>
                    <a:pt x="13299" y="10521"/>
                    <a:pt x="13443" y="10314"/>
                  </a:cubicBezTo>
                  <a:cubicBezTo>
                    <a:pt x="13808" y="9858"/>
                    <a:pt x="14021" y="9311"/>
                    <a:pt x="14051" y="8733"/>
                  </a:cubicBezTo>
                  <a:cubicBezTo>
                    <a:pt x="14264" y="7457"/>
                    <a:pt x="14203" y="6150"/>
                    <a:pt x="13899" y="4873"/>
                  </a:cubicBezTo>
                  <a:cubicBezTo>
                    <a:pt x="13595" y="3597"/>
                    <a:pt x="12926" y="2442"/>
                    <a:pt x="11954" y="1530"/>
                  </a:cubicBezTo>
                  <a:cubicBezTo>
                    <a:pt x="10797" y="542"/>
                    <a:pt x="9326" y="0"/>
                    <a:pt x="7809" y="0"/>
                  </a:cubicBez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24;p68"/>
            <p:cNvSpPr/>
            <p:nvPr/>
          </p:nvSpPr>
          <p:spPr>
            <a:xfrm>
              <a:off x="9368966" y="1447956"/>
              <a:ext cx="108700" cy="113800"/>
            </a:xfrm>
            <a:custGeom>
              <a:avLst/>
              <a:gdLst/>
              <a:ahLst/>
              <a:cxnLst/>
              <a:rect l="l" t="t" r="r" b="b"/>
              <a:pathLst>
                <a:path w="4348" h="4552" extrusionOk="0">
                  <a:moveTo>
                    <a:pt x="1608" y="0"/>
                  </a:moveTo>
                  <a:cubicBezTo>
                    <a:pt x="1551" y="0"/>
                    <a:pt x="1490" y="8"/>
                    <a:pt x="1429" y="23"/>
                  </a:cubicBezTo>
                  <a:cubicBezTo>
                    <a:pt x="1156" y="84"/>
                    <a:pt x="882" y="236"/>
                    <a:pt x="639" y="449"/>
                  </a:cubicBezTo>
                  <a:cubicBezTo>
                    <a:pt x="335" y="783"/>
                    <a:pt x="122" y="1208"/>
                    <a:pt x="61" y="1664"/>
                  </a:cubicBezTo>
                  <a:cubicBezTo>
                    <a:pt x="1" y="2211"/>
                    <a:pt x="183" y="2789"/>
                    <a:pt x="517" y="3245"/>
                  </a:cubicBezTo>
                  <a:cubicBezTo>
                    <a:pt x="852" y="3701"/>
                    <a:pt x="1308" y="4035"/>
                    <a:pt x="1794" y="4248"/>
                  </a:cubicBezTo>
                  <a:cubicBezTo>
                    <a:pt x="2219" y="4430"/>
                    <a:pt x="2675" y="4522"/>
                    <a:pt x="3101" y="4552"/>
                  </a:cubicBezTo>
                  <a:cubicBezTo>
                    <a:pt x="3405" y="4552"/>
                    <a:pt x="3709" y="4552"/>
                    <a:pt x="4013" y="4522"/>
                  </a:cubicBezTo>
                  <a:cubicBezTo>
                    <a:pt x="4134" y="4491"/>
                    <a:pt x="4226" y="4491"/>
                    <a:pt x="4347" y="4461"/>
                  </a:cubicBezTo>
                  <a:cubicBezTo>
                    <a:pt x="4347" y="4443"/>
                    <a:pt x="4304" y="4438"/>
                    <a:pt x="4225" y="4438"/>
                  </a:cubicBezTo>
                  <a:cubicBezTo>
                    <a:pt x="4141" y="4438"/>
                    <a:pt x="4015" y="4443"/>
                    <a:pt x="3856" y="4443"/>
                  </a:cubicBezTo>
                  <a:cubicBezTo>
                    <a:pt x="3661" y="4443"/>
                    <a:pt x="3414" y="4435"/>
                    <a:pt x="3131" y="4400"/>
                  </a:cubicBezTo>
                  <a:cubicBezTo>
                    <a:pt x="2706" y="4370"/>
                    <a:pt x="2280" y="4248"/>
                    <a:pt x="1885" y="4096"/>
                  </a:cubicBezTo>
                  <a:cubicBezTo>
                    <a:pt x="1399" y="3883"/>
                    <a:pt x="973" y="3549"/>
                    <a:pt x="669" y="3123"/>
                  </a:cubicBezTo>
                  <a:cubicBezTo>
                    <a:pt x="365" y="2728"/>
                    <a:pt x="213" y="2211"/>
                    <a:pt x="244" y="1725"/>
                  </a:cubicBezTo>
                  <a:cubicBezTo>
                    <a:pt x="274" y="1269"/>
                    <a:pt x="457" y="874"/>
                    <a:pt x="760" y="570"/>
                  </a:cubicBezTo>
                  <a:cubicBezTo>
                    <a:pt x="943" y="357"/>
                    <a:pt x="1186" y="205"/>
                    <a:pt x="1460" y="114"/>
                  </a:cubicBezTo>
                  <a:cubicBezTo>
                    <a:pt x="1672" y="23"/>
                    <a:pt x="1764" y="23"/>
                    <a:pt x="1764" y="23"/>
                  </a:cubicBezTo>
                  <a:cubicBezTo>
                    <a:pt x="1718" y="8"/>
                    <a:pt x="1665" y="0"/>
                    <a:pt x="1608" y="0"/>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25;p68"/>
            <p:cNvSpPr/>
            <p:nvPr/>
          </p:nvSpPr>
          <p:spPr>
            <a:xfrm>
              <a:off x="9436591" y="1420981"/>
              <a:ext cx="85900" cy="90075"/>
            </a:xfrm>
            <a:custGeom>
              <a:avLst/>
              <a:gdLst/>
              <a:ahLst/>
              <a:cxnLst/>
              <a:rect l="l" t="t" r="r" b="b"/>
              <a:pathLst>
                <a:path w="3436" h="3603" extrusionOk="0">
                  <a:moveTo>
                    <a:pt x="605" y="0"/>
                  </a:moveTo>
                  <a:cubicBezTo>
                    <a:pt x="563" y="0"/>
                    <a:pt x="502" y="8"/>
                    <a:pt x="426" y="38"/>
                  </a:cubicBezTo>
                  <a:cubicBezTo>
                    <a:pt x="244" y="129"/>
                    <a:pt x="92" y="342"/>
                    <a:pt x="62" y="555"/>
                  </a:cubicBezTo>
                  <a:cubicBezTo>
                    <a:pt x="1" y="859"/>
                    <a:pt x="92" y="1193"/>
                    <a:pt x="244" y="1467"/>
                  </a:cubicBezTo>
                  <a:cubicBezTo>
                    <a:pt x="426" y="1801"/>
                    <a:pt x="639" y="2105"/>
                    <a:pt x="913" y="2379"/>
                  </a:cubicBezTo>
                  <a:cubicBezTo>
                    <a:pt x="1369" y="2865"/>
                    <a:pt x="1946" y="3260"/>
                    <a:pt x="2615" y="3473"/>
                  </a:cubicBezTo>
                  <a:cubicBezTo>
                    <a:pt x="2840" y="3548"/>
                    <a:pt x="3065" y="3602"/>
                    <a:pt x="3290" y="3602"/>
                  </a:cubicBezTo>
                  <a:cubicBezTo>
                    <a:pt x="3339" y="3602"/>
                    <a:pt x="3387" y="3600"/>
                    <a:pt x="3436" y="3594"/>
                  </a:cubicBezTo>
                  <a:cubicBezTo>
                    <a:pt x="3436" y="3564"/>
                    <a:pt x="3132" y="3534"/>
                    <a:pt x="2645" y="3351"/>
                  </a:cubicBezTo>
                  <a:cubicBezTo>
                    <a:pt x="2037" y="3108"/>
                    <a:pt x="1490" y="2743"/>
                    <a:pt x="1034" y="2257"/>
                  </a:cubicBezTo>
                  <a:cubicBezTo>
                    <a:pt x="791" y="1983"/>
                    <a:pt x="578" y="1710"/>
                    <a:pt x="396" y="1376"/>
                  </a:cubicBezTo>
                  <a:cubicBezTo>
                    <a:pt x="244" y="1132"/>
                    <a:pt x="153" y="859"/>
                    <a:pt x="183" y="555"/>
                  </a:cubicBezTo>
                  <a:cubicBezTo>
                    <a:pt x="214" y="373"/>
                    <a:pt x="335" y="221"/>
                    <a:pt x="487" y="99"/>
                  </a:cubicBezTo>
                  <a:cubicBezTo>
                    <a:pt x="578" y="8"/>
                    <a:pt x="670" y="8"/>
                    <a:pt x="670" y="8"/>
                  </a:cubicBezTo>
                  <a:cubicBezTo>
                    <a:pt x="670" y="8"/>
                    <a:pt x="647" y="0"/>
                    <a:pt x="605" y="0"/>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26;p68"/>
            <p:cNvSpPr/>
            <p:nvPr/>
          </p:nvSpPr>
          <p:spPr>
            <a:xfrm>
              <a:off x="8265616" y="2108781"/>
              <a:ext cx="768275" cy="285900"/>
            </a:xfrm>
            <a:custGeom>
              <a:avLst/>
              <a:gdLst/>
              <a:ahLst/>
              <a:cxnLst/>
              <a:rect l="l" t="t" r="r" b="b"/>
              <a:pathLst>
                <a:path w="30731" h="11436" extrusionOk="0">
                  <a:moveTo>
                    <a:pt x="634" y="1"/>
                  </a:moveTo>
                  <a:cubicBezTo>
                    <a:pt x="287" y="1"/>
                    <a:pt x="137" y="185"/>
                    <a:pt x="91" y="369"/>
                  </a:cubicBezTo>
                  <a:cubicBezTo>
                    <a:pt x="0" y="764"/>
                    <a:pt x="365" y="1159"/>
                    <a:pt x="912" y="1341"/>
                  </a:cubicBezTo>
                  <a:cubicBezTo>
                    <a:pt x="1125" y="1432"/>
                    <a:pt x="4134" y="2344"/>
                    <a:pt x="4134" y="2344"/>
                  </a:cubicBezTo>
                  <a:cubicBezTo>
                    <a:pt x="3799" y="2435"/>
                    <a:pt x="3465" y="2527"/>
                    <a:pt x="3161" y="2679"/>
                  </a:cubicBezTo>
                  <a:cubicBezTo>
                    <a:pt x="2432" y="2952"/>
                    <a:pt x="1793" y="3894"/>
                    <a:pt x="1489" y="4989"/>
                  </a:cubicBezTo>
                  <a:cubicBezTo>
                    <a:pt x="1185" y="6083"/>
                    <a:pt x="1185" y="6417"/>
                    <a:pt x="1611" y="6539"/>
                  </a:cubicBezTo>
                  <a:cubicBezTo>
                    <a:pt x="1662" y="6559"/>
                    <a:pt x="1716" y="6569"/>
                    <a:pt x="1771" y="6569"/>
                  </a:cubicBezTo>
                  <a:cubicBezTo>
                    <a:pt x="1881" y="6569"/>
                    <a:pt x="1996" y="6529"/>
                    <a:pt x="2097" y="6448"/>
                  </a:cubicBezTo>
                  <a:cubicBezTo>
                    <a:pt x="2310" y="6326"/>
                    <a:pt x="2492" y="6083"/>
                    <a:pt x="2584" y="5840"/>
                  </a:cubicBezTo>
                  <a:cubicBezTo>
                    <a:pt x="3070" y="4077"/>
                    <a:pt x="4134" y="3894"/>
                    <a:pt x="4134" y="3894"/>
                  </a:cubicBezTo>
                  <a:lnTo>
                    <a:pt x="4499" y="3986"/>
                  </a:lnTo>
                  <a:cubicBezTo>
                    <a:pt x="4499" y="3986"/>
                    <a:pt x="3404" y="4806"/>
                    <a:pt x="3465" y="5749"/>
                  </a:cubicBezTo>
                  <a:cubicBezTo>
                    <a:pt x="3465" y="5870"/>
                    <a:pt x="3496" y="5992"/>
                    <a:pt x="3556" y="6113"/>
                  </a:cubicBezTo>
                  <a:cubicBezTo>
                    <a:pt x="3255" y="7071"/>
                    <a:pt x="3964" y="8003"/>
                    <a:pt x="4906" y="8003"/>
                  </a:cubicBezTo>
                  <a:cubicBezTo>
                    <a:pt x="5011" y="8003"/>
                    <a:pt x="5119" y="7992"/>
                    <a:pt x="5228" y="7967"/>
                  </a:cubicBezTo>
                  <a:cubicBezTo>
                    <a:pt x="5471" y="7907"/>
                    <a:pt x="5714" y="7755"/>
                    <a:pt x="5745" y="7511"/>
                  </a:cubicBezTo>
                  <a:cubicBezTo>
                    <a:pt x="5745" y="7390"/>
                    <a:pt x="5714" y="7238"/>
                    <a:pt x="5654" y="7147"/>
                  </a:cubicBezTo>
                  <a:cubicBezTo>
                    <a:pt x="5623" y="7086"/>
                    <a:pt x="5593" y="7025"/>
                    <a:pt x="5593" y="6934"/>
                  </a:cubicBezTo>
                  <a:lnTo>
                    <a:pt x="5593" y="6934"/>
                  </a:lnTo>
                  <a:lnTo>
                    <a:pt x="6566" y="7056"/>
                  </a:lnTo>
                  <a:cubicBezTo>
                    <a:pt x="6566" y="7056"/>
                    <a:pt x="8815" y="7147"/>
                    <a:pt x="9757" y="7299"/>
                  </a:cubicBezTo>
                  <a:lnTo>
                    <a:pt x="25289" y="11311"/>
                  </a:lnTo>
                  <a:cubicBezTo>
                    <a:pt x="25621" y="11395"/>
                    <a:pt x="25954" y="11435"/>
                    <a:pt x="26282" y="11435"/>
                  </a:cubicBezTo>
                  <a:cubicBezTo>
                    <a:pt x="28082" y="11435"/>
                    <a:pt x="29715" y="10219"/>
                    <a:pt x="30153" y="8393"/>
                  </a:cubicBezTo>
                  <a:cubicBezTo>
                    <a:pt x="30730" y="6022"/>
                    <a:pt x="29058" y="3712"/>
                    <a:pt x="26657" y="3499"/>
                  </a:cubicBezTo>
                  <a:lnTo>
                    <a:pt x="10183" y="1949"/>
                  </a:lnTo>
                  <a:lnTo>
                    <a:pt x="7569" y="1311"/>
                  </a:lnTo>
                  <a:cubicBezTo>
                    <a:pt x="7569" y="1311"/>
                    <a:pt x="1611" y="247"/>
                    <a:pt x="1033" y="65"/>
                  </a:cubicBezTo>
                  <a:cubicBezTo>
                    <a:pt x="878" y="20"/>
                    <a:pt x="745" y="1"/>
                    <a:pt x="634" y="1"/>
                  </a:cubicBezTo>
                  <a:close/>
                </a:path>
              </a:pathLst>
            </a:custGeom>
            <a:solidFill>
              <a:srgbClr val="FFE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27;p68"/>
            <p:cNvSpPr/>
            <p:nvPr/>
          </p:nvSpPr>
          <p:spPr>
            <a:xfrm>
              <a:off x="8386416" y="2148381"/>
              <a:ext cx="124650" cy="73725"/>
            </a:xfrm>
            <a:custGeom>
              <a:avLst/>
              <a:gdLst/>
              <a:ahLst/>
              <a:cxnLst/>
              <a:rect l="l" t="t" r="r" b="b"/>
              <a:pathLst>
                <a:path w="4986" h="2949" extrusionOk="0">
                  <a:moveTo>
                    <a:pt x="2737" y="0"/>
                  </a:moveTo>
                  <a:lnTo>
                    <a:pt x="2737" y="0"/>
                  </a:lnTo>
                  <a:cubicBezTo>
                    <a:pt x="2615" y="61"/>
                    <a:pt x="2524" y="152"/>
                    <a:pt x="2433" y="244"/>
                  </a:cubicBezTo>
                  <a:cubicBezTo>
                    <a:pt x="2250" y="395"/>
                    <a:pt x="2007" y="608"/>
                    <a:pt x="1673" y="912"/>
                  </a:cubicBezTo>
                  <a:lnTo>
                    <a:pt x="578" y="1915"/>
                  </a:lnTo>
                  <a:cubicBezTo>
                    <a:pt x="487" y="2006"/>
                    <a:pt x="396" y="2128"/>
                    <a:pt x="275" y="2219"/>
                  </a:cubicBezTo>
                  <a:cubicBezTo>
                    <a:pt x="153" y="2310"/>
                    <a:pt x="31" y="2402"/>
                    <a:pt x="1" y="2645"/>
                  </a:cubicBezTo>
                  <a:cubicBezTo>
                    <a:pt x="1" y="2766"/>
                    <a:pt x="62" y="2888"/>
                    <a:pt x="183" y="2918"/>
                  </a:cubicBezTo>
                  <a:cubicBezTo>
                    <a:pt x="275" y="2949"/>
                    <a:pt x="366" y="2949"/>
                    <a:pt x="457" y="2949"/>
                  </a:cubicBezTo>
                  <a:cubicBezTo>
                    <a:pt x="609" y="2918"/>
                    <a:pt x="791" y="2888"/>
                    <a:pt x="943" y="2827"/>
                  </a:cubicBezTo>
                  <a:cubicBezTo>
                    <a:pt x="1490" y="2584"/>
                    <a:pt x="2037" y="2280"/>
                    <a:pt x="2554" y="1946"/>
                  </a:cubicBezTo>
                  <a:cubicBezTo>
                    <a:pt x="2767" y="1794"/>
                    <a:pt x="3010" y="1702"/>
                    <a:pt x="3284" y="1672"/>
                  </a:cubicBezTo>
                  <a:cubicBezTo>
                    <a:pt x="3496" y="1611"/>
                    <a:pt x="3740" y="1611"/>
                    <a:pt x="3952" y="1581"/>
                  </a:cubicBezTo>
                  <a:cubicBezTo>
                    <a:pt x="4317" y="1581"/>
                    <a:pt x="4651" y="1429"/>
                    <a:pt x="4864" y="1155"/>
                  </a:cubicBezTo>
                  <a:cubicBezTo>
                    <a:pt x="4955" y="1034"/>
                    <a:pt x="4986" y="912"/>
                    <a:pt x="4986" y="760"/>
                  </a:cubicBezTo>
                  <a:lnTo>
                    <a:pt x="4986" y="760"/>
                  </a:lnTo>
                  <a:cubicBezTo>
                    <a:pt x="4925" y="882"/>
                    <a:pt x="4895" y="1003"/>
                    <a:pt x="4803" y="1095"/>
                  </a:cubicBezTo>
                  <a:cubicBezTo>
                    <a:pt x="4609" y="1289"/>
                    <a:pt x="4313" y="1433"/>
                    <a:pt x="4031" y="1433"/>
                  </a:cubicBezTo>
                  <a:cubicBezTo>
                    <a:pt x="4005" y="1433"/>
                    <a:pt x="3978" y="1432"/>
                    <a:pt x="3952" y="1429"/>
                  </a:cubicBezTo>
                  <a:cubicBezTo>
                    <a:pt x="3709" y="1429"/>
                    <a:pt x="3466" y="1459"/>
                    <a:pt x="3253" y="1490"/>
                  </a:cubicBezTo>
                  <a:cubicBezTo>
                    <a:pt x="2980" y="1551"/>
                    <a:pt x="2737" y="1642"/>
                    <a:pt x="2493" y="1763"/>
                  </a:cubicBezTo>
                  <a:cubicBezTo>
                    <a:pt x="1977" y="2067"/>
                    <a:pt x="1430" y="2371"/>
                    <a:pt x="882" y="2614"/>
                  </a:cubicBezTo>
                  <a:cubicBezTo>
                    <a:pt x="761" y="2675"/>
                    <a:pt x="609" y="2706"/>
                    <a:pt x="457" y="2736"/>
                  </a:cubicBezTo>
                  <a:cubicBezTo>
                    <a:pt x="305" y="2736"/>
                    <a:pt x="183" y="2706"/>
                    <a:pt x="214" y="2614"/>
                  </a:cubicBezTo>
                  <a:cubicBezTo>
                    <a:pt x="214" y="2554"/>
                    <a:pt x="305" y="2432"/>
                    <a:pt x="426" y="2341"/>
                  </a:cubicBezTo>
                  <a:cubicBezTo>
                    <a:pt x="518" y="2250"/>
                    <a:pt x="639" y="2128"/>
                    <a:pt x="730" y="2037"/>
                  </a:cubicBezTo>
                  <a:lnTo>
                    <a:pt x="1794" y="973"/>
                  </a:lnTo>
                  <a:cubicBezTo>
                    <a:pt x="2098" y="699"/>
                    <a:pt x="2341" y="426"/>
                    <a:pt x="2493" y="274"/>
                  </a:cubicBezTo>
                  <a:cubicBezTo>
                    <a:pt x="2676" y="92"/>
                    <a:pt x="2737" y="31"/>
                    <a:pt x="2737" y="0"/>
                  </a:cubicBez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28;p68"/>
            <p:cNvSpPr/>
            <p:nvPr/>
          </p:nvSpPr>
          <p:spPr>
            <a:xfrm>
              <a:off x="8283841" y="2140781"/>
              <a:ext cx="102600" cy="31925"/>
            </a:xfrm>
            <a:custGeom>
              <a:avLst/>
              <a:gdLst/>
              <a:ahLst/>
              <a:cxnLst/>
              <a:rect l="l" t="t" r="r" b="b"/>
              <a:pathLst>
                <a:path w="4104" h="1277" extrusionOk="0">
                  <a:moveTo>
                    <a:pt x="1" y="0"/>
                  </a:moveTo>
                  <a:cubicBezTo>
                    <a:pt x="183" y="92"/>
                    <a:pt x="365" y="183"/>
                    <a:pt x="578" y="244"/>
                  </a:cubicBezTo>
                  <a:cubicBezTo>
                    <a:pt x="943" y="396"/>
                    <a:pt x="1429" y="578"/>
                    <a:pt x="2007" y="760"/>
                  </a:cubicBezTo>
                  <a:cubicBezTo>
                    <a:pt x="2584" y="943"/>
                    <a:pt x="3101" y="1095"/>
                    <a:pt x="3466" y="1186"/>
                  </a:cubicBezTo>
                  <a:cubicBezTo>
                    <a:pt x="3678" y="1247"/>
                    <a:pt x="3891" y="1277"/>
                    <a:pt x="4104" y="1277"/>
                  </a:cubicBezTo>
                  <a:cubicBezTo>
                    <a:pt x="3891" y="1216"/>
                    <a:pt x="3709" y="1125"/>
                    <a:pt x="3496" y="1095"/>
                  </a:cubicBezTo>
                  <a:lnTo>
                    <a:pt x="2037" y="639"/>
                  </a:lnTo>
                  <a:lnTo>
                    <a:pt x="608" y="183"/>
                  </a:lnTo>
                  <a:cubicBezTo>
                    <a:pt x="396" y="92"/>
                    <a:pt x="213" y="31"/>
                    <a:pt x="1" y="0"/>
                  </a:cubicBez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29;p68"/>
            <p:cNvSpPr/>
            <p:nvPr/>
          </p:nvSpPr>
          <p:spPr>
            <a:xfrm>
              <a:off x="8357541" y="2229681"/>
              <a:ext cx="55500" cy="55500"/>
            </a:xfrm>
            <a:custGeom>
              <a:avLst/>
              <a:gdLst/>
              <a:ahLst/>
              <a:cxnLst/>
              <a:rect l="l" t="t" r="r" b="b"/>
              <a:pathLst>
                <a:path w="2220" h="2220" extrusionOk="0">
                  <a:moveTo>
                    <a:pt x="1308" y="1"/>
                  </a:moveTo>
                  <a:cubicBezTo>
                    <a:pt x="1308" y="1"/>
                    <a:pt x="1303" y="11"/>
                    <a:pt x="1290" y="33"/>
                  </a:cubicBezTo>
                  <a:lnTo>
                    <a:pt x="1290" y="33"/>
                  </a:lnTo>
                  <a:cubicBezTo>
                    <a:pt x="1305" y="22"/>
                    <a:pt x="1322" y="11"/>
                    <a:pt x="1338" y="1"/>
                  </a:cubicBezTo>
                  <a:close/>
                  <a:moveTo>
                    <a:pt x="1290" y="33"/>
                  </a:moveTo>
                  <a:lnTo>
                    <a:pt x="1290" y="33"/>
                  </a:lnTo>
                  <a:cubicBezTo>
                    <a:pt x="1075" y="182"/>
                    <a:pt x="943" y="384"/>
                    <a:pt x="943" y="639"/>
                  </a:cubicBezTo>
                  <a:cubicBezTo>
                    <a:pt x="974" y="791"/>
                    <a:pt x="1065" y="913"/>
                    <a:pt x="1186" y="943"/>
                  </a:cubicBezTo>
                  <a:cubicBezTo>
                    <a:pt x="1308" y="1004"/>
                    <a:pt x="1460" y="1034"/>
                    <a:pt x="1612" y="1065"/>
                  </a:cubicBezTo>
                  <a:cubicBezTo>
                    <a:pt x="1764" y="1095"/>
                    <a:pt x="1885" y="1156"/>
                    <a:pt x="2007" y="1247"/>
                  </a:cubicBezTo>
                  <a:cubicBezTo>
                    <a:pt x="2068" y="1368"/>
                    <a:pt x="2098" y="1520"/>
                    <a:pt x="2068" y="1672"/>
                  </a:cubicBezTo>
                  <a:cubicBezTo>
                    <a:pt x="1955" y="1926"/>
                    <a:pt x="1712" y="2101"/>
                    <a:pt x="1410" y="2101"/>
                  </a:cubicBezTo>
                  <a:cubicBezTo>
                    <a:pt x="1387" y="2101"/>
                    <a:pt x="1363" y="2100"/>
                    <a:pt x="1338" y="2098"/>
                  </a:cubicBezTo>
                  <a:cubicBezTo>
                    <a:pt x="1095" y="2068"/>
                    <a:pt x="822" y="1976"/>
                    <a:pt x="578" y="1885"/>
                  </a:cubicBezTo>
                  <a:cubicBezTo>
                    <a:pt x="426" y="1824"/>
                    <a:pt x="274" y="1733"/>
                    <a:pt x="153" y="1612"/>
                  </a:cubicBezTo>
                  <a:cubicBezTo>
                    <a:pt x="62" y="1520"/>
                    <a:pt x="1" y="1490"/>
                    <a:pt x="1" y="1490"/>
                  </a:cubicBezTo>
                  <a:lnTo>
                    <a:pt x="1" y="1490"/>
                  </a:lnTo>
                  <a:cubicBezTo>
                    <a:pt x="31" y="1551"/>
                    <a:pt x="62" y="1612"/>
                    <a:pt x="122" y="1642"/>
                  </a:cubicBezTo>
                  <a:cubicBezTo>
                    <a:pt x="244" y="1764"/>
                    <a:pt x="396" y="1885"/>
                    <a:pt x="548" y="1946"/>
                  </a:cubicBezTo>
                  <a:cubicBezTo>
                    <a:pt x="791" y="2068"/>
                    <a:pt x="1065" y="2159"/>
                    <a:pt x="1308" y="2220"/>
                  </a:cubicBezTo>
                  <a:cubicBezTo>
                    <a:pt x="1490" y="2220"/>
                    <a:pt x="1673" y="2189"/>
                    <a:pt x="1825" y="2128"/>
                  </a:cubicBezTo>
                  <a:cubicBezTo>
                    <a:pt x="1977" y="2037"/>
                    <a:pt x="2098" y="1885"/>
                    <a:pt x="2159" y="1703"/>
                  </a:cubicBezTo>
                  <a:cubicBezTo>
                    <a:pt x="2220" y="1520"/>
                    <a:pt x="2189" y="1338"/>
                    <a:pt x="2068" y="1186"/>
                  </a:cubicBezTo>
                  <a:cubicBezTo>
                    <a:pt x="1946" y="1034"/>
                    <a:pt x="1794" y="973"/>
                    <a:pt x="1612" y="943"/>
                  </a:cubicBezTo>
                  <a:cubicBezTo>
                    <a:pt x="1490" y="943"/>
                    <a:pt x="1338" y="913"/>
                    <a:pt x="1217" y="852"/>
                  </a:cubicBezTo>
                  <a:cubicBezTo>
                    <a:pt x="1126" y="821"/>
                    <a:pt x="1034" y="730"/>
                    <a:pt x="1004" y="639"/>
                  </a:cubicBezTo>
                  <a:cubicBezTo>
                    <a:pt x="1004" y="457"/>
                    <a:pt x="1065" y="274"/>
                    <a:pt x="1186" y="183"/>
                  </a:cubicBezTo>
                  <a:cubicBezTo>
                    <a:pt x="1239" y="112"/>
                    <a:pt x="1272" y="62"/>
                    <a:pt x="1290" y="33"/>
                  </a:cubicBez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30;p68"/>
            <p:cNvSpPr/>
            <p:nvPr/>
          </p:nvSpPr>
          <p:spPr>
            <a:xfrm>
              <a:off x="8447966" y="2197006"/>
              <a:ext cx="41825" cy="47250"/>
            </a:xfrm>
            <a:custGeom>
              <a:avLst/>
              <a:gdLst/>
              <a:ahLst/>
              <a:cxnLst/>
              <a:rect l="l" t="t" r="r" b="b"/>
              <a:pathLst>
                <a:path w="1673" h="1890" extrusionOk="0">
                  <a:moveTo>
                    <a:pt x="1" y="1"/>
                  </a:moveTo>
                  <a:cubicBezTo>
                    <a:pt x="275" y="426"/>
                    <a:pt x="639" y="791"/>
                    <a:pt x="1095" y="1004"/>
                  </a:cubicBezTo>
                  <a:cubicBezTo>
                    <a:pt x="1175" y="1063"/>
                    <a:pt x="1254" y="1110"/>
                    <a:pt x="1334" y="1152"/>
                  </a:cubicBezTo>
                  <a:lnTo>
                    <a:pt x="1334" y="1152"/>
                  </a:lnTo>
                  <a:cubicBezTo>
                    <a:pt x="1144" y="1253"/>
                    <a:pt x="982" y="1412"/>
                    <a:pt x="882" y="1612"/>
                  </a:cubicBezTo>
                  <a:cubicBezTo>
                    <a:pt x="822" y="1703"/>
                    <a:pt x="791" y="1794"/>
                    <a:pt x="791" y="1885"/>
                  </a:cubicBezTo>
                  <a:cubicBezTo>
                    <a:pt x="794" y="1888"/>
                    <a:pt x="798" y="1890"/>
                    <a:pt x="801" y="1890"/>
                  </a:cubicBezTo>
                  <a:cubicBezTo>
                    <a:pt x="829" y="1890"/>
                    <a:pt x="865" y="1778"/>
                    <a:pt x="974" y="1642"/>
                  </a:cubicBezTo>
                  <a:cubicBezTo>
                    <a:pt x="1126" y="1460"/>
                    <a:pt x="1308" y="1308"/>
                    <a:pt x="1521" y="1216"/>
                  </a:cubicBezTo>
                  <a:lnTo>
                    <a:pt x="1673" y="1156"/>
                  </a:lnTo>
                  <a:lnTo>
                    <a:pt x="1521" y="1095"/>
                  </a:lnTo>
                  <a:cubicBezTo>
                    <a:pt x="1399" y="1034"/>
                    <a:pt x="1278" y="973"/>
                    <a:pt x="1156" y="913"/>
                  </a:cubicBezTo>
                  <a:cubicBezTo>
                    <a:pt x="730" y="639"/>
                    <a:pt x="366" y="335"/>
                    <a:pt x="1" y="1"/>
                  </a:cubicBez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31;p68"/>
            <p:cNvSpPr/>
            <p:nvPr/>
          </p:nvSpPr>
          <p:spPr>
            <a:xfrm>
              <a:off x="8337791" y="2205381"/>
              <a:ext cx="7575" cy="24400"/>
            </a:xfrm>
            <a:custGeom>
              <a:avLst/>
              <a:gdLst/>
              <a:ahLst/>
              <a:cxnLst/>
              <a:rect l="l" t="t" r="r" b="b"/>
              <a:pathLst>
                <a:path w="303" h="976" extrusionOk="0">
                  <a:moveTo>
                    <a:pt x="31" y="0"/>
                  </a:moveTo>
                  <a:lnTo>
                    <a:pt x="31" y="0"/>
                  </a:lnTo>
                  <a:cubicBezTo>
                    <a:pt x="1" y="30"/>
                    <a:pt x="92" y="213"/>
                    <a:pt x="122" y="486"/>
                  </a:cubicBezTo>
                  <a:cubicBezTo>
                    <a:pt x="183" y="760"/>
                    <a:pt x="92" y="942"/>
                    <a:pt x="122" y="973"/>
                  </a:cubicBezTo>
                  <a:cubicBezTo>
                    <a:pt x="124" y="974"/>
                    <a:pt x="126" y="975"/>
                    <a:pt x="129" y="975"/>
                  </a:cubicBezTo>
                  <a:cubicBezTo>
                    <a:pt x="169" y="975"/>
                    <a:pt x="303" y="744"/>
                    <a:pt x="274" y="486"/>
                  </a:cubicBezTo>
                  <a:cubicBezTo>
                    <a:pt x="244" y="182"/>
                    <a:pt x="61" y="0"/>
                    <a:pt x="31" y="0"/>
                  </a:cubicBez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32;p68"/>
            <p:cNvSpPr/>
            <p:nvPr/>
          </p:nvSpPr>
          <p:spPr>
            <a:xfrm>
              <a:off x="8650866" y="1927256"/>
              <a:ext cx="1200650" cy="1003825"/>
            </a:xfrm>
            <a:custGeom>
              <a:avLst/>
              <a:gdLst/>
              <a:ahLst/>
              <a:cxnLst/>
              <a:rect l="l" t="t" r="r" b="b"/>
              <a:pathLst>
                <a:path w="48026" h="40153" extrusionOk="0">
                  <a:moveTo>
                    <a:pt x="32919" y="0"/>
                  </a:moveTo>
                  <a:lnTo>
                    <a:pt x="31247" y="1824"/>
                  </a:lnTo>
                  <a:lnTo>
                    <a:pt x="22190" y="4438"/>
                  </a:lnTo>
                  <a:lnTo>
                    <a:pt x="10214" y="10031"/>
                  </a:lnTo>
                  <a:lnTo>
                    <a:pt x="2098" y="9392"/>
                  </a:lnTo>
                  <a:lnTo>
                    <a:pt x="1" y="16475"/>
                  </a:lnTo>
                  <a:lnTo>
                    <a:pt x="11551" y="18815"/>
                  </a:lnTo>
                  <a:lnTo>
                    <a:pt x="22281" y="16353"/>
                  </a:lnTo>
                  <a:lnTo>
                    <a:pt x="22281" y="16353"/>
                  </a:lnTo>
                  <a:cubicBezTo>
                    <a:pt x="22281" y="16353"/>
                    <a:pt x="21734" y="36049"/>
                    <a:pt x="21734" y="36232"/>
                  </a:cubicBezTo>
                  <a:cubicBezTo>
                    <a:pt x="21734" y="36414"/>
                    <a:pt x="20852" y="36718"/>
                    <a:pt x="20913" y="38147"/>
                  </a:cubicBezTo>
                  <a:lnTo>
                    <a:pt x="21673" y="39849"/>
                  </a:lnTo>
                  <a:lnTo>
                    <a:pt x="45229" y="40153"/>
                  </a:lnTo>
                  <a:lnTo>
                    <a:pt x="45868" y="21034"/>
                  </a:lnTo>
                  <a:lnTo>
                    <a:pt x="48026" y="6201"/>
                  </a:lnTo>
                  <a:lnTo>
                    <a:pt x="43102" y="3161"/>
                  </a:lnTo>
                  <a:lnTo>
                    <a:pt x="41339" y="791"/>
                  </a:lnTo>
                  <a:lnTo>
                    <a:pt x="34561" y="7933"/>
                  </a:lnTo>
                  <a:lnTo>
                    <a:pt x="32858" y="1824"/>
                  </a:lnTo>
                  <a:lnTo>
                    <a:pt x="32919" y="0"/>
                  </a:ln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33;p68"/>
            <p:cNvSpPr/>
            <p:nvPr/>
          </p:nvSpPr>
          <p:spPr>
            <a:xfrm>
              <a:off x="9435841" y="1977406"/>
              <a:ext cx="55500" cy="161125"/>
            </a:xfrm>
            <a:custGeom>
              <a:avLst/>
              <a:gdLst/>
              <a:ahLst/>
              <a:cxnLst/>
              <a:rect l="l" t="t" r="r" b="b"/>
              <a:pathLst>
                <a:path w="2220" h="6445" extrusionOk="0">
                  <a:moveTo>
                    <a:pt x="0" y="0"/>
                  </a:moveTo>
                  <a:cubicBezTo>
                    <a:pt x="0" y="456"/>
                    <a:pt x="61" y="882"/>
                    <a:pt x="122" y="1338"/>
                  </a:cubicBezTo>
                  <a:cubicBezTo>
                    <a:pt x="244" y="2158"/>
                    <a:pt x="456" y="3283"/>
                    <a:pt x="730" y="4499"/>
                  </a:cubicBezTo>
                  <a:cubicBezTo>
                    <a:pt x="851" y="5107"/>
                    <a:pt x="1034" y="5684"/>
                    <a:pt x="1247" y="6262"/>
                  </a:cubicBezTo>
                  <a:lnTo>
                    <a:pt x="1338" y="6444"/>
                  </a:lnTo>
                  <a:lnTo>
                    <a:pt x="1429" y="6262"/>
                  </a:lnTo>
                  <a:cubicBezTo>
                    <a:pt x="1551" y="5897"/>
                    <a:pt x="1611" y="5502"/>
                    <a:pt x="1581" y="5107"/>
                  </a:cubicBezTo>
                  <a:cubicBezTo>
                    <a:pt x="1581" y="4833"/>
                    <a:pt x="1642" y="4560"/>
                    <a:pt x="1733" y="4286"/>
                  </a:cubicBezTo>
                  <a:cubicBezTo>
                    <a:pt x="1824" y="4043"/>
                    <a:pt x="2007" y="3861"/>
                    <a:pt x="2219" y="3739"/>
                  </a:cubicBezTo>
                  <a:cubicBezTo>
                    <a:pt x="2159" y="3739"/>
                    <a:pt x="2067" y="3769"/>
                    <a:pt x="2007" y="3830"/>
                  </a:cubicBezTo>
                  <a:cubicBezTo>
                    <a:pt x="1855" y="3921"/>
                    <a:pt x="1703" y="4073"/>
                    <a:pt x="1642" y="4256"/>
                  </a:cubicBezTo>
                  <a:cubicBezTo>
                    <a:pt x="1520" y="4529"/>
                    <a:pt x="1429" y="4803"/>
                    <a:pt x="1429" y="5107"/>
                  </a:cubicBezTo>
                  <a:cubicBezTo>
                    <a:pt x="1429" y="5377"/>
                    <a:pt x="1396" y="5647"/>
                    <a:pt x="1329" y="5905"/>
                  </a:cubicBezTo>
                  <a:lnTo>
                    <a:pt x="1329" y="5905"/>
                  </a:lnTo>
                  <a:cubicBezTo>
                    <a:pt x="1159" y="5438"/>
                    <a:pt x="1014" y="4953"/>
                    <a:pt x="912" y="4468"/>
                  </a:cubicBezTo>
                  <a:cubicBezTo>
                    <a:pt x="669" y="3253"/>
                    <a:pt x="426" y="2128"/>
                    <a:pt x="274" y="1307"/>
                  </a:cubicBezTo>
                  <a:cubicBezTo>
                    <a:pt x="213" y="851"/>
                    <a:pt x="122" y="426"/>
                    <a:pt x="0" y="0"/>
                  </a:cubicBezTo>
                  <a:close/>
                </a:path>
              </a:pathLst>
            </a:cu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34;p68"/>
            <p:cNvSpPr/>
            <p:nvPr/>
          </p:nvSpPr>
          <p:spPr>
            <a:xfrm>
              <a:off x="9564266" y="1995631"/>
              <a:ext cx="145150" cy="144400"/>
            </a:xfrm>
            <a:custGeom>
              <a:avLst/>
              <a:gdLst/>
              <a:ahLst/>
              <a:cxnLst/>
              <a:rect l="l" t="t" r="r" b="b"/>
              <a:pathLst>
                <a:path w="5806" h="5776" extrusionOk="0">
                  <a:moveTo>
                    <a:pt x="5806" y="1"/>
                  </a:moveTo>
                  <a:cubicBezTo>
                    <a:pt x="5806" y="1"/>
                    <a:pt x="5684" y="92"/>
                    <a:pt x="5502" y="274"/>
                  </a:cubicBezTo>
                  <a:cubicBezTo>
                    <a:pt x="5350" y="487"/>
                    <a:pt x="5076" y="761"/>
                    <a:pt x="4772" y="1095"/>
                  </a:cubicBezTo>
                  <a:cubicBezTo>
                    <a:pt x="4164" y="1794"/>
                    <a:pt x="3344" y="2767"/>
                    <a:pt x="2432" y="3831"/>
                  </a:cubicBezTo>
                  <a:lnTo>
                    <a:pt x="1113" y="5402"/>
                  </a:lnTo>
                  <a:lnTo>
                    <a:pt x="1113" y="5402"/>
                  </a:lnTo>
                  <a:cubicBezTo>
                    <a:pt x="915" y="4651"/>
                    <a:pt x="722" y="4011"/>
                    <a:pt x="608" y="3557"/>
                  </a:cubicBezTo>
                  <a:cubicBezTo>
                    <a:pt x="578" y="3466"/>
                    <a:pt x="517" y="3344"/>
                    <a:pt x="426" y="3253"/>
                  </a:cubicBezTo>
                  <a:cubicBezTo>
                    <a:pt x="365" y="3192"/>
                    <a:pt x="274" y="3162"/>
                    <a:pt x="183" y="3162"/>
                  </a:cubicBezTo>
                  <a:cubicBezTo>
                    <a:pt x="31" y="3162"/>
                    <a:pt x="0" y="3253"/>
                    <a:pt x="0" y="3253"/>
                  </a:cubicBezTo>
                  <a:cubicBezTo>
                    <a:pt x="22" y="3232"/>
                    <a:pt x="74" y="3210"/>
                    <a:pt x="124" y="3210"/>
                  </a:cubicBezTo>
                  <a:cubicBezTo>
                    <a:pt x="144" y="3210"/>
                    <a:pt x="165" y="3214"/>
                    <a:pt x="183" y="3223"/>
                  </a:cubicBezTo>
                  <a:cubicBezTo>
                    <a:pt x="304" y="3223"/>
                    <a:pt x="456" y="3344"/>
                    <a:pt x="487" y="3588"/>
                  </a:cubicBezTo>
                  <a:cubicBezTo>
                    <a:pt x="608" y="4074"/>
                    <a:pt x="760" y="4773"/>
                    <a:pt x="973" y="5594"/>
                  </a:cubicBezTo>
                  <a:lnTo>
                    <a:pt x="1003" y="5776"/>
                  </a:lnTo>
                  <a:lnTo>
                    <a:pt x="1125" y="5654"/>
                  </a:lnTo>
                  <a:lnTo>
                    <a:pt x="2584" y="3952"/>
                  </a:lnTo>
                  <a:cubicBezTo>
                    <a:pt x="3496" y="2888"/>
                    <a:pt x="4316" y="1916"/>
                    <a:pt x="4894" y="1186"/>
                  </a:cubicBezTo>
                  <a:cubicBezTo>
                    <a:pt x="5198" y="822"/>
                    <a:pt x="5411" y="548"/>
                    <a:pt x="5563" y="335"/>
                  </a:cubicBezTo>
                  <a:cubicBezTo>
                    <a:pt x="5654" y="244"/>
                    <a:pt x="5745" y="122"/>
                    <a:pt x="5806" y="1"/>
                  </a:cubicBezTo>
                  <a:close/>
                </a:path>
              </a:pathLst>
            </a:cu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35;p68"/>
            <p:cNvSpPr/>
            <p:nvPr/>
          </p:nvSpPr>
          <p:spPr>
            <a:xfrm>
              <a:off x="9457866" y="2157506"/>
              <a:ext cx="47900" cy="625400"/>
            </a:xfrm>
            <a:custGeom>
              <a:avLst/>
              <a:gdLst/>
              <a:ahLst/>
              <a:cxnLst/>
              <a:rect l="l" t="t" r="r" b="b"/>
              <a:pathLst>
                <a:path w="1916" h="25016" extrusionOk="0">
                  <a:moveTo>
                    <a:pt x="1885" y="0"/>
                  </a:moveTo>
                  <a:cubicBezTo>
                    <a:pt x="1855" y="91"/>
                    <a:pt x="1855" y="182"/>
                    <a:pt x="1825" y="274"/>
                  </a:cubicBezTo>
                  <a:lnTo>
                    <a:pt x="1703" y="973"/>
                  </a:lnTo>
                  <a:cubicBezTo>
                    <a:pt x="1612" y="1611"/>
                    <a:pt x="1490" y="2493"/>
                    <a:pt x="1338" y="3648"/>
                  </a:cubicBezTo>
                  <a:cubicBezTo>
                    <a:pt x="1034" y="5897"/>
                    <a:pt x="639" y="8997"/>
                    <a:pt x="396" y="12462"/>
                  </a:cubicBezTo>
                  <a:cubicBezTo>
                    <a:pt x="153" y="15927"/>
                    <a:pt x="31" y="19058"/>
                    <a:pt x="31" y="21338"/>
                  </a:cubicBezTo>
                  <a:lnTo>
                    <a:pt x="31" y="24013"/>
                  </a:lnTo>
                  <a:lnTo>
                    <a:pt x="31" y="24742"/>
                  </a:lnTo>
                  <a:cubicBezTo>
                    <a:pt x="1" y="24833"/>
                    <a:pt x="31" y="24924"/>
                    <a:pt x="31" y="25016"/>
                  </a:cubicBezTo>
                  <a:cubicBezTo>
                    <a:pt x="62" y="24924"/>
                    <a:pt x="62" y="24833"/>
                    <a:pt x="62" y="24742"/>
                  </a:cubicBezTo>
                  <a:cubicBezTo>
                    <a:pt x="92" y="24560"/>
                    <a:pt x="92" y="24317"/>
                    <a:pt x="92" y="24013"/>
                  </a:cubicBezTo>
                  <a:cubicBezTo>
                    <a:pt x="92" y="23344"/>
                    <a:pt x="122" y="22432"/>
                    <a:pt x="153" y="21307"/>
                  </a:cubicBezTo>
                  <a:cubicBezTo>
                    <a:pt x="214" y="19058"/>
                    <a:pt x="335" y="15927"/>
                    <a:pt x="609" y="12462"/>
                  </a:cubicBezTo>
                  <a:cubicBezTo>
                    <a:pt x="852" y="9028"/>
                    <a:pt x="1186" y="5897"/>
                    <a:pt x="1460" y="3648"/>
                  </a:cubicBezTo>
                  <a:cubicBezTo>
                    <a:pt x="1612" y="2553"/>
                    <a:pt x="1733" y="1641"/>
                    <a:pt x="1794" y="1003"/>
                  </a:cubicBezTo>
                  <a:cubicBezTo>
                    <a:pt x="1855" y="699"/>
                    <a:pt x="1885" y="456"/>
                    <a:pt x="1885" y="274"/>
                  </a:cubicBezTo>
                  <a:cubicBezTo>
                    <a:pt x="1916" y="182"/>
                    <a:pt x="1916" y="91"/>
                    <a:pt x="1885" y="0"/>
                  </a:cubicBezTo>
                  <a:close/>
                </a:path>
              </a:pathLst>
            </a:cu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36;p68"/>
            <p:cNvSpPr/>
            <p:nvPr/>
          </p:nvSpPr>
          <p:spPr>
            <a:xfrm>
              <a:off x="9405441" y="2813281"/>
              <a:ext cx="7625" cy="84375"/>
            </a:xfrm>
            <a:custGeom>
              <a:avLst/>
              <a:gdLst/>
              <a:ahLst/>
              <a:cxnLst/>
              <a:rect l="l" t="t" r="r" b="b"/>
              <a:pathLst>
                <a:path w="305" h="3375" extrusionOk="0">
                  <a:moveTo>
                    <a:pt x="244" y="0"/>
                  </a:moveTo>
                  <a:cubicBezTo>
                    <a:pt x="92" y="548"/>
                    <a:pt x="31" y="1125"/>
                    <a:pt x="31" y="1703"/>
                  </a:cubicBezTo>
                  <a:cubicBezTo>
                    <a:pt x="1" y="2250"/>
                    <a:pt x="61" y="2827"/>
                    <a:pt x="213" y="3374"/>
                  </a:cubicBezTo>
                  <a:cubicBezTo>
                    <a:pt x="305" y="3374"/>
                    <a:pt x="213" y="2614"/>
                    <a:pt x="244" y="1703"/>
                  </a:cubicBezTo>
                  <a:cubicBezTo>
                    <a:pt x="305" y="1125"/>
                    <a:pt x="305" y="548"/>
                    <a:pt x="244" y="0"/>
                  </a:cubicBezTo>
                  <a:close/>
                </a:path>
              </a:pathLst>
            </a:cu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37;p68"/>
            <p:cNvSpPr/>
            <p:nvPr/>
          </p:nvSpPr>
          <p:spPr>
            <a:xfrm>
              <a:off x="9248141" y="2759331"/>
              <a:ext cx="404300" cy="72200"/>
            </a:xfrm>
            <a:custGeom>
              <a:avLst/>
              <a:gdLst/>
              <a:ahLst/>
              <a:cxnLst/>
              <a:rect l="l" t="t" r="r" b="b"/>
              <a:pathLst>
                <a:path w="16172" h="2888" extrusionOk="0">
                  <a:moveTo>
                    <a:pt x="16171" y="0"/>
                  </a:moveTo>
                  <a:lnTo>
                    <a:pt x="16171" y="0"/>
                  </a:lnTo>
                  <a:cubicBezTo>
                    <a:pt x="15958" y="61"/>
                    <a:pt x="15746" y="92"/>
                    <a:pt x="15533" y="183"/>
                  </a:cubicBezTo>
                  <a:lnTo>
                    <a:pt x="13831" y="639"/>
                  </a:lnTo>
                  <a:cubicBezTo>
                    <a:pt x="12402" y="1034"/>
                    <a:pt x="10396" y="1520"/>
                    <a:pt x="8147" y="1915"/>
                  </a:cubicBezTo>
                  <a:cubicBezTo>
                    <a:pt x="5928" y="2280"/>
                    <a:pt x="3861" y="2523"/>
                    <a:pt x="2402" y="2675"/>
                  </a:cubicBezTo>
                  <a:lnTo>
                    <a:pt x="639" y="2827"/>
                  </a:lnTo>
                  <a:cubicBezTo>
                    <a:pt x="426" y="2827"/>
                    <a:pt x="213" y="2858"/>
                    <a:pt x="1" y="2888"/>
                  </a:cubicBezTo>
                  <a:lnTo>
                    <a:pt x="639" y="2888"/>
                  </a:lnTo>
                  <a:cubicBezTo>
                    <a:pt x="1065" y="2888"/>
                    <a:pt x="1672" y="2858"/>
                    <a:pt x="2402" y="2797"/>
                  </a:cubicBezTo>
                  <a:cubicBezTo>
                    <a:pt x="4347" y="2645"/>
                    <a:pt x="6262" y="2402"/>
                    <a:pt x="8208" y="2067"/>
                  </a:cubicBezTo>
                  <a:cubicBezTo>
                    <a:pt x="10092" y="1733"/>
                    <a:pt x="12007" y="1307"/>
                    <a:pt x="13861" y="760"/>
                  </a:cubicBezTo>
                  <a:cubicBezTo>
                    <a:pt x="14591" y="548"/>
                    <a:pt x="15168" y="365"/>
                    <a:pt x="15563" y="244"/>
                  </a:cubicBezTo>
                  <a:cubicBezTo>
                    <a:pt x="15776" y="183"/>
                    <a:pt x="15958" y="92"/>
                    <a:pt x="16171" y="0"/>
                  </a:cubicBezTo>
                  <a:close/>
                </a:path>
              </a:pathLst>
            </a:cu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38;p68"/>
            <p:cNvSpPr/>
            <p:nvPr/>
          </p:nvSpPr>
          <p:spPr>
            <a:xfrm>
              <a:off x="9202541" y="2127106"/>
              <a:ext cx="6125" cy="312325"/>
            </a:xfrm>
            <a:custGeom>
              <a:avLst/>
              <a:gdLst/>
              <a:ahLst/>
              <a:cxnLst/>
              <a:rect l="l" t="t" r="r" b="b"/>
              <a:pathLst>
                <a:path w="245" h="12493" extrusionOk="0">
                  <a:moveTo>
                    <a:pt x="153" y="0"/>
                  </a:moveTo>
                  <a:cubicBezTo>
                    <a:pt x="92" y="0"/>
                    <a:pt x="31" y="2797"/>
                    <a:pt x="31" y="6262"/>
                  </a:cubicBezTo>
                  <a:cubicBezTo>
                    <a:pt x="1" y="9696"/>
                    <a:pt x="31" y="12493"/>
                    <a:pt x="92" y="12493"/>
                  </a:cubicBezTo>
                  <a:cubicBezTo>
                    <a:pt x="153" y="12493"/>
                    <a:pt x="214" y="9696"/>
                    <a:pt x="214" y="6262"/>
                  </a:cubicBezTo>
                  <a:cubicBezTo>
                    <a:pt x="244" y="2797"/>
                    <a:pt x="214" y="31"/>
                    <a:pt x="153" y="0"/>
                  </a:cubicBezTo>
                  <a:close/>
                </a:path>
              </a:pathLst>
            </a:cu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39;p68"/>
            <p:cNvSpPr/>
            <p:nvPr/>
          </p:nvSpPr>
          <p:spPr>
            <a:xfrm>
              <a:off x="9774741" y="2075431"/>
              <a:ext cx="265225" cy="851850"/>
            </a:xfrm>
            <a:custGeom>
              <a:avLst/>
              <a:gdLst/>
              <a:ahLst/>
              <a:cxnLst/>
              <a:rect l="l" t="t" r="r" b="b"/>
              <a:pathLst>
                <a:path w="10609" h="34074" extrusionOk="0">
                  <a:moveTo>
                    <a:pt x="2645" y="0"/>
                  </a:moveTo>
                  <a:lnTo>
                    <a:pt x="518" y="14165"/>
                  </a:lnTo>
                  <a:lnTo>
                    <a:pt x="3071" y="21642"/>
                  </a:lnTo>
                  <a:lnTo>
                    <a:pt x="1" y="30426"/>
                  </a:lnTo>
                  <a:lnTo>
                    <a:pt x="6141" y="34074"/>
                  </a:lnTo>
                  <a:lnTo>
                    <a:pt x="9940" y="24682"/>
                  </a:lnTo>
                  <a:cubicBezTo>
                    <a:pt x="10518" y="23283"/>
                    <a:pt x="10609" y="21733"/>
                    <a:pt x="10183" y="20274"/>
                  </a:cubicBezTo>
                  <a:cubicBezTo>
                    <a:pt x="8876" y="15563"/>
                    <a:pt x="5958" y="5107"/>
                    <a:pt x="5806" y="3982"/>
                  </a:cubicBezTo>
                  <a:cubicBezTo>
                    <a:pt x="5594" y="2554"/>
                    <a:pt x="2645" y="0"/>
                    <a:pt x="2645" y="0"/>
                  </a:cubicBez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040;p68"/>
            <p:cNvSpPr/>
            <p:nvPr/>
          </p:nvSpPr>
          <p:spPr>
            <a:xfrm>
              <a:off x="9713966" y="2093656"/>
              <a:ext cx="214300" cy="833625"/>
            </a:xfrm>
            <a:custGeom>
              <a:avLst/>
              <a:gdLst/>
              <a:ahLst/>
              <a:cxnLst/>
              <a:rect l="l" t="t" r="r" b="b"/>
              <a:pathLst>
                <a:path w="8572" h="33345" extrusionOk="0">
                  <a:moveTo>
                    <a:pt x="3101" y="1"/>
                  </a:moveTo>
                  <a:lnTo>
                    <a:pt x="3101" y="1"/>
                  </a:lnTo>
                  <a:cubicBezTo>
                    <a:pt x="3009" y="31"/>
                    <a:pt x="2949" y="62"/>
                    <a:pt x="2888" y="122"/>
                  </a:cubicBezTo>
                  <a:cubicBezTo>
                    <a:pt x="2705" y="244"/>
                    <a:pt x="2523" y="396"/>
                    <a:pt x="2371" y="548"/>
                  </a:cubicBezTo>
                  <a:cubicBezTo>
                    <a:pt x="1733" y="1095"/>
                    <a:pt x="1186" y="1794"/>
                    <a:pt x="791" y="2554"/>
                  </a:cubicBezTo>
                  <a:cubicBezTo>
                    <a:pt x="487" y="3071"/>
                    <a:pt x="274" y="3648"/>
                    <a:pt x="152" y="4256"/>
                  </a:cubicBezTo>
                  <a:cubicBezTo>
                    <a:pt x="31" y="4955"/>
                    <a:pt x="0" y="5654"/>
                    <a:pt x="91" y="6384"/>
                  </a:cubicBezTo>
                  <a:cubicBezTo>
                    <a:pt x="274" y="7873"/>
                    <a:pt x="973" y="9454"/>
                    <a:pt x="1733" y="11095"/>
                  </a:cubicBezTo>
                  <a:cubicBezTo>
                    <a:pt x="2523" y="13193"/>
                    <a:pt x="3374" y="15503"/>
                    <a:pt x="4286" y="17934"/>
                  </a:cubicBezTo>
                  <a:cubicBezTo>
                    <a:pt x="4647" y="18957"/>
                    <a:pt x="5038" y="19950"/>
                    <a:pt x="5370" y="20913"/>
                  </a:cubicBezTo>
                  <a:lnTo>
                    <a:pt x="5370" y="20913"/>
                  </a:lnTo>
                  <a:cubicBezTo>
                    <a:pt x="4249" y="24214"/>
                    <a:pt x="3219" y="27212"/>
                    <a:pt x="2341" y="29667"/>
                  </a:cubicBezTo>
                  <a:lnTo>
                    <a:pt x="2341" y="29728"/>
                  </a:lnTo>
                  <a:lnTo>
                    <a:pt x="2401" y="29758"/>
                  </a:lnTo>
                  <a:lnTo>
                    <a:pt x="6900" y="32372"/>
                  </a:lnTo>
                  <a:lnTo>
                    <a:pt x="8146" y="33102"/>
                  </a:lnTo>
                  <a:lnTo>
                    <a:pt x="8450" y="33284"/>
                  </a:lnTo>
                  <a:cubicBezTo>
                    <a:pt x="8506" y="33312"/>
                    <a:pt x="8536" y="33314"/>
                    <a:pt x="8564" y="33337"/>
                  </a:cubicBezTo>
                  <a:lnTo>
                    <a:pt x="8564" y="33337"/>
                  </a:lnTo>
                  <a:cubicBezTo>
                    <a:pt x="8549" y="33325"/>
                    <a:pt x="8515" y="33297"/>
                    <a:pt x="8450" y="33254"/>
                  </a:cubicBezTo>
                  <a:lnTo>
                    <a:pt x="8146" y="33041"/>
                  </a:lnTo>
                  <a:lnTo>
                    <a:pt x="6900" y="32281"/>
                  </a:lnTo>
                  <a:lnTo>
                    <a:pt x="2513" y="29667"/>
                  </a:lnTo>
                  <a:lnTo>
                    <a:pt x="2513" y="29667"/>
                  </a:lnTo>
                  <a:cubicBezTo>
                    <a:pt x="3361" y="27186"/>
                    <a:pt x="4417" y="24199"/>
                    <a:pt x="5593" y="20913"/>
                  </a:cubicBezTo>
                  <a:lnTo>
                    <a:pt x="5593" y="20883"/>
                  </a:lnTo>
                  <a:lnTo>
                    <a:pt x="5593" y="20852"/>
                  </a:lnTo>
                  <a:cubicBezTo>
                    <a:pt x="5228" y="19880"/>
                    <a:pt x="4833" y="18877"/>
                    <a:pt x="4468" y="17843"/>
                  </a:cubicBezTo>
                  <a:lnTo>
                    <a:pt x="1915" y="11004"/>
                  </a:lnTo>
                  <a:cubicBezTo>
                    <a:pt x="1125" y="9393"/>
                    <a:pt x="456" y="7843"/>
                    <a:pt x="243" y="6354"/>
                  </a:cubicBezTo>
                  <a:cubicBezTo>
                    <a:pt x="152" y="5654"/>
                    <a:pt x="183" y="4955"/>
                    <a:pt x="304" y="4287"/>
                  </a:cubicBezTo>
                  <a:cubicBezTo>
                    <a:pt x="395" y="3679"/>
                    <a:pt x="608" y="3132"/>
                    <a:pt x="882" y="2584"/>
                  </a:cubicBezTo>
                  <a:cubicBezTo>
                    <a:pt x="1277" y="1855"/>
                    <a:pt x="1794" y="1156"/>
                    <a:pt x="2401" y="578"/>
                  </a:cubicBezTo>
                  <a:cubicBezTo>
                    <a:pt x="2614" y="396"/>
                    <a:pt x="2797" y="244"/>
                    <a:pt x="2918" y="153"/>
                  </a:cubicBezTo>
                  <a:cubicBezTo>
                    <a:pt x="2979" y="92"/>
                    <a:pt x="3040" y="62"/>
                    <a:pt x="3101" y="1"/>
                  </a:cubicBezTo>
                  <a:close/>
                  <a:moveTo>
                    <a:pt x="8564" y="33337"/>
                  </a:moveTo>
                  <a:cubicBezTo>
                    <a:pt x="8569" y="33342"/>
                    <a:pt x="8572" y="33345"/>
                    <a:pt x="8572" y="33345"/>
                  </a:cubicBezTo>
                  <a:lnTo>
                    <a:pt x="8572" y="33345"/>
                  </a:lnTo>
                  <a:cubicBezTo>
                    <a:pt x="8569" y="33342"/>
                    <a:pt x="8566" y="33340"/>
                    <a:pt x="8564" y="33337"/>
                  </a:cubicBezTo>
                  <a:close/>
                </a:path>
              </a:pathLst>
            </a:cu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41;p68"/>
            <p:cNvSpPr/>
            <p:nvPr/>
          </p:nvSpPr>
          <p:spPr>
            <a:xfrm>
              <a:off x="9532341" y="2075431"/>
              <a:ext cx="110975" cy="99900"/>
            </a:xfrm>
            <a:custGeom>
              <a:avLst/>
              <a:gdLst/>
              <a:ahLst/>
              <a:cxnLst/>
              <a:rect l="l" t="t" r="r" b="b"/>
              <a:pathLst>
                <a:path w="4439" h="3996" extrusionOk="0">
                  <a:moveTo>
                    <a:pt x="4438" y="0"/>
                  </a:moveTo>
                  <a:cubicBezTo>
                    <a:pt x="4438" y="1"/>
                    <a:pt x="4438" y="1"/>
                    <a:pt x="4438" y="2"/>
                  </a:cubicBezTo>
                  <a:lnTo>
                    <a:pt x="4438" y="2"/>
                  </a:lnTo>
                  <a:cubicBezTo>
                    <a:pt x="4438" y="1"/>
                    <a:pt x="4438" y="1"/>
                    <a:pt x="4438" y="0"/>
                  </a:cubicBezTo>
                  <a:close/>
                  <a:moveTo>
                    <a:pt x="4438" y="2"/>
                  </a:moveTo>
                  <a:cubicBezTo>
                    <a:pt x="4398" y="76"/>
                    <a:pt x="2311" y="2432"/>
                    <a:pt x="2311" y="2432"/>
                  </a:cubicBezTo>
                  <a:cubicBezTo>
                    <a:pt x="2250" y="1824"/>
                    <a:pt x="2068" y="1216"/>
                    <a:pt x="1855" y="669"/>
                  </a:cubicBezTo>
                  <a:cubicBezTo>
                    <a:pt x="1764" y="487"/>
                    <a:pt x="1703" y="183"/>
                    <a:pt x="1520" y="92"/>
                  </a:cubicBezTo>
                  <a:cubicBezTo>
                    <a:pt x="1487" y="77"/>
                    <a:pt x="1453" y="70"/>
                    <a:pt x="1417" y="70"/>
                  </a:cubicBezTo>
                  <a:cubicBezTo>
                    <a:pt x="1154" y="70"/>
                    <a:pt x="830" y="425"/>
                    <a:pt x="669" y="639"/>
                  </a:cubicBezTo>
                  <a:cubicBezTo>
                    <a:pt x="457" y="882"/>
                    <a:pt x="244" y="1125"/>
                    <a:pt x="1" y="1338"/>
                  </a:cubicBezTo>
                  <a:lnTo>
                    <a:pt x="31" y="1368"/>
                  </a:lnTo>
                  <a:cubicBezTo>
                    <a:pt x="457" y="1368"/>
                    <a:pt x="821" y="1642"/>
                    <a:pt x="943" y="2037"/>
                  </a:cubicBezTo>
                  <a:cubicBezTo>
                    <a:pt x="1004" y="2462"/>
                    <a:pt x="943" y="2888"/>
                    <a:pt x="1065" y="3283"/>
                  </a:cubicBezTo>
                  <a:cubicBezTo>
                    <a:pt x="1147" y="3639"/>
                    <a:pt x="1476" y="3995"/>
                    <a:pt x="1829" y="3995"/>
                  </a:cubicBezTo>
                  <a:cubicBezTo>
                    <a:pt x="1868" y="3995"/>
                    <a:pt x="1907" y="3991"/>
                    <a:pt x="1946" y="3982"/>
                  </a:cubicBezTo>
                  <a:cubicBezTo>
                    <a:pt x="2189" y="3921"/>
                    <a:pt x="2402" y="3739"/>
                    <a:pt x="2524" y="3526"/>
                  </a:cubicBezTo>
                  <a:cubicBezTo>
                    <a:pt x="3313" y="2463"/>
                    <a:pt x="3952" y="1278"/>
                    <a:pt x="4438" y="2"/>
                  </a:cubicBezTo>
                  <a:close/>
                </a:path>
              </a:pathLst>
            </a:cu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42;p68"/>
            <p:cNvSpPr/>
            <p:nvPr/>
          </p:nvSpPr>
          <p:spPr>
            <a:xfrm>
              <a:off x="9447241" y="2054906"/>
              <a:ext cx="67650" cy="109475"/>
            </a:xfrm>
            <a:custGeom>
              <a:avLst/>
              <a:gdLst/>
              <a:ahLst/>
              <a:cxnLst/>
              <a:rect l="l" t="t" r="r" b="b"/>
              <a:pathLst>
                <a:path w="2706" h="4379" extrusionOk="0">
                  <a:moveTo>
                    <a:pt x="0" y="1"/>
                  </a:moveTo>
                  <a:lnTo>
                    <a:pt x="0" y="31"/>
                  </a:lnTo>
                  <a:cubicBezTo>
                    <a:pt x="31" y="1368"/>
                    <a:pt x="304" y="2675"/>
                    <a:pt x="760" y="3952"/>
                  </a:cubicBezTo>
                  <a:cubicBezTo>
                    <a:pt x="791" y="4074"/>
                    <a:pt x="882" y="4195"/>
                    <a:pt x="973" y="4286"/>
                  </a:cubicBezTo>
                  <a:cubicBezTo>
                    <a:pt x="1032" y="4345"/>
                    <a:pt x="1116" y="4379"/>
                    <a:pt x="1201" y="4379"/>
                  </a:cubicBezTo>
                  <a:cubicBezTo>
                    <a:pt x="1248" y="4379"/>
                    <a:pt x="1295" y="4369"/>
                    <a:pt x="1338" y="4347"/>
                  </a:cubicBezTo>
                  <a:cubicBezTo>
                    <a:pt x="1490" y="4074"/>
                    <a:pt x="1611" y="3800"/>
                    <a:pt x="1733" y="3527"/>
                  </a:cubicBezTo>
                  <a:cubicBezTo>
                    <a:pt x="1915" y="2979"/>
                    <a:pt x="2706" y="2919"/>
                    <a:pt x="2706" y="2919"/>
                  </a:cubicBezTo>
                  <a:cubicBezTo>
                    <a:pt x="2584" y="2311"/>
                    <a:pt x="2402" y="1703"/>
                    <a:pt x="2189" y="1125"/>
                  </a:cubicBezTo>
                  <a:cubicBezTo>
                    <a:pt x="2107" y="934"/>
                    <a:pt x="1952" y="817"/>
                    <a:pt x="1767" y="817"/>
                  </a:cubicBezTo>
                  <a:cubicBezTo>
                    <a:pt x="1746" y="817"/>
                    <a:pt x="1724" y="818"/>
                    <a:pt x="1703" y="821"/>
                  </a:cubicBezTo>
                  <a:cubicBezTo>
                    <a:pt x="1429" y="913"/>
                    <a:pt x="1216" y="1125"/>
                    <a:pt x="1155" y="1429"/>
                  </a:cubicBezTo>
                  <a:cubicBezTo>
                    <a:pt x="1034" y="2402"/>
                    <a:pt x="1064" y="2858"/>
                    <a:pt x="912" y="3192"/>
                  </a:cubicBezTo>
                  <a:cubicBezTo>
                    <a:pt x="547" y="2159"/>
                    <a:pt x="244" y="913"/>
                    <a:pt x="0" y="1"/>
                  </a:cubicBezTo>
                  <a:close/>
                </a:path>
              </a:pathLst>
            </a:cu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43;p68"/>
            <p:cNvSpPr/>
            <p:nvPr/>
          </p:nvSpPr>
          <p:spPr>
            <a:xfrm>
              <a:off x="9618016" y="2858106"/>
              <a:ext cx="286700" cy="259925"/>
            </a:xfrm>
            <a:custGeom>
              <a:avLst/>
              <a:gdLst/>
              <a:ahLst/>
              <a:cxnLst/>
              <a:rect l="l" t="t" r="r" b="b"/>
              <a:pathLst>
                <a:path w="11468" h="10397" extrusionOk="0">
                  <a:moveTo>
                    <a:pt x="7729" y="1"/>
                  </a:moveTo>
                  <a:lnTo>
                    <a:pt x="6513" y="2372"/>
                  </a:lnTo>
                  <a:cubicBezTo>
                    <a:pt x="6361" y="2706"/>
                    <a:pt x="6027" y="2888"/>
                    <a:pt x="5692" y="2919"/>
                  </a:cubicBezTo>
                  <a:lnTo>
                    <a:pt x="5358" y="2949"/>
                  </a:lnTo>
                  <a:cubicBezTo>
                    <a:pt x="5325" y="2941"/>
                    <a:pt x="5293" y="2937"/>
                    <a:pt x="5260" y="2937"/>
                  </a:cubicBezTo>
                  <a:cubicBezTo>
                    <a:pt x="5171" y="2937"/>
                    <a:pt x="5082" y="2965"/>
                    <a:pt x="4993" y="3010"/>
                  </a:cubicBezTo>
                  <a:cubicBezTo>
                    <a:pt x="4142" y="3405"/>
                    <a:pt x="3352" y="3952"/>
                    <a:pt x="3109" y="3952"/>
                  </a:cubicBezTo>
                  <a:cubicBezTo>
                    <a:pt x="2980" y="3974"/>
                    <a:pt x="2850" y="3984"/>
                    <a:pt x="2721" y="3984"/>
                  </a:cubicBezTo>
                  <a:cubicBezTo>
                    <a:pt x="2486" y="3984"/>
                    <a:pt x="2250" y="3950"/>
                    <a:pt x="2014" y="3891"/>
                  </a:cubicBezTo>
                  <a:cubicBezTo>
                    <a:pt x="1589" y="3800"/>
                    <a:pt x="1133" y="3648"/>
                    <a:pt x="738" y="3466"/>
                  </a:cubicBezTo>
                  <a:cubicBezTo>
                    <a:pt x="654" y="3405"/>
                    <a:pt x="565" y="3379"/>
                    <a:pt x="480" y="3379"/>
                  </a:cubicBezTo>
                  <a:cubicBezTo>
                    <a:pt x="223" y="3379"/>
                    <a:pt x="1" y="3618"/>
                    <a:pt x="69" y="3891"/>
                  </a:cubicBezTo>
                  <a:cubicBezTo>
                    <a:pt x="221" y="4256"/>
                    <a:pt x="1163" y="4894"/>
                    <a:pt x="2501" y="5107"/>
                  </a:cubicBezTo>
                  <a:cubicBezTo>
                    <a:pt x="3595" y="5259"/>
                    <a:pt x="2592" y="5989"/>
                    <a:pt x="1832" y="6505"/>
                  </a:cubicBezTo>
                  <a:cubicBezTo>
                    <a:pt x="2045" y="6931"/>
                    <a:pt x="2288" y="7326"/>
                    <a:pt x="2531" y="7752"/>
                  </a:cubicBezTo>
                  <a:cubicBezTo>
                    <a:pt x="2592" y="7752"/>
                    <a:pt x="2622" y="7782"/>
                    <a:pt x="2622" y="7812"/>
                  </a:cubicBezTo>
                  <a:cubicBezTo>
                    <a:pt x="2653" y="7843"/>
                    <a:pt x="2653" y="7843"/>
                    <a:pt x="2622" y="7873"/>
                  </a:cubicBezTo>
                  <a:cubicBezTo>
                    <a:pt x="3261" y="8907"/>
                    <a:pt x="4081" y="9758"/>
                    <a:pt x="5084" y="10396"/>
                  </a:cubicBezTo>
                  <a:cubicBezTo>
                    <a:pt x="6300" y="9089"/>
                    <a:pt x="7455" y="7721"/>
                    <a:pt x="8519" y="6293"/>
                  </a:cubicBezTo>
                  <a:lnTo>
                    <a:pt x="11468" y="2220"/>
                  </a:lnTo>
                  <a:lnTo>
                    <a:pt x="7729" y="1"/>
                  </a:lnTo>
                  <a:close/>
                </a:path>
              </a:pathLst>
            </a:custGeom>
            <a:solidFill>
              <a:srgbClr val="FFE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44;p68"/>
            <p:cNvSpPr/>
            <p:nvPr/>
          </p:nvSpPr>
          <p:spPr>
            <a:xfrm>
              <a:off x="9660016" y="3012381"/>
              <a:ext cx="104875" cy="117050"/>
            </a:xfrm>
            <a:custGeom>
              <a:avLst/>
              <a:gdLst/>
              <a:ahLst/>
              <a:cxnLst/>
              <a:rect l="l" t="t" r="r" b="b"/>
              <a:pathLst>
                <a:path w="4195" h="4682" extrusionOk="0">
                  <a:moveTo>
                    <a:pt x="0" y="0"/>
                  </a:moveTo>
                  <a:lnTo>
                    <a:pt x="0" y="0"/>
                  </a:lnTo>
                  <a:cubicBezTo>
                    <a:pt x="61" y="304"/>
                    <a:pt x="152" y="608"/>
                    <a:pt x="304" y="882"/>
                  </a:cubicBezTo>
                  <a:cubicBezTo>
                    <a:pt x="638" y="1581"/>
                    <a:pt x="1064" y="2219"/>
                    <a:pt x="1581" y="2797"/>
                  </a:cubicBezTo>
                  <a:cubicBezTo>
                    <a:pt x="2067" y="3374"/>
                    <a:pt x="2675" y="3860"/>
                    <a:pt x="3313" y="4255"/>
                  </a:cubicBezTo>
                  <a:cubicBezTo>
                    <a:pt x="3544" y="4409"/>
                    <a:pt x="3796" y="4541"/>
                    <a:pt x="4052" y="4616"/>
                  </a:cubicBezTo>
                  <a:lnTo>
                    <a:pt x="4052" y="4616"/>
                  </a:lnTo>
                  <a:cubicBezTo>
                    <a:pt x="2251" y="3550"/>
                    <a:pt x="834" y="1936"/>
                    <a:pt x="0" y="0"/>
                  </a:cubicBezTo>
                  <a:close/>
                  <a:moveTo>
                    <a:pt x="4052" y="4616"/>
                  </a:moveTo>
                  <a:lnTo>
                    <a:pt x="4052" y="4616"/>
                  </a:lnTo>
                  <a:cubicBezTo>
                    <a:pt x="4089" y="4638"/>
                    <a:pt x="4127" y="4659"/>
                    <a:pt x="4164" y="4681"/>
                  </a:cubicBezTo>
                  <a:lnTo>
                    <a:pt x="4195" y="4651"/>
                  </a:lnTo>
                  <a:cubicBezTo>
                    <a:pt x="4147" y="4641"/>
                    <a:pt x="4100" y="4629"/>
                    <a:pt x="4052" y="4616"/>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45;p68"/>
            <p:cNvSpPr/>
            <p:nvPr/>
          </p:nvSpPr>
          <p:spPr>
            <a:xfrm>
              <a:off x="9406191" y="2938656"/>
              <a:ext cx="65375" cy="250025"/>
            </a:xfrm>
            <a:custGeom>
              <a:avLst/>
              <a:gdLst/>
              <a:ahLst/>
              <a:cxnLst/>
              <a:rect l="l" t="t" r="r" b="b"/>
              <a:pathLst>
                <a:path w="2615" h="10001" extrusionOk="0">
                  <a:moveTo>
                    <a:pt x="1" y="1"/>
                  </a:moveTo>
                  <a:cubicBezTo>
                    <a:pt x="1" y="153"/>
                    <a:pt x="1" y="305"/>
                    <a:pt x="31" y="426"/>
                  </a:cubicBezTo>
                  <a:cubicBezTo>
                    <a:pt x="62" y="700"/>
                    <a:pt x="92" y="1065"/>
                    <a:pt x="183" y="1551"/>
                  </a:cubicBezTo>
                  <a:cubicBezTo>
                    <a:pt x="305" y="2493"/>
                    <a:pt x="518" y="3800"/>
                    <a:pt x="791" y="5198"/>
                  </a:cubicBezTo>
                  <a:cubicBezTo>
                    <a:pt x="943" y="5928"/>
                    <a:pt x="1095" y="6597"/>
                    <a:pt x="1217" y="7204"/>
                  </a:cubicBezTo>
                  <a:cubicBezTo>
                    <a:pt x="1338" y="7752"/>
                    <a:pt x="1460" y="8299"/>
                    <a:pt x="1642" y="8846"/>
                  </a:cubicBezTo>
                  <a:cubicBezTo>
                    <a:pt x="1734" y="9211"/>
                    <a:pt x="1946" y="9545"/>
                    <a:pt x="2250" y="9819"/>
                  </a:cubicBezTo>
                  <a:cubicBezTo>
                    <a:pt x="2311" y="9879"/>
                    <a:pt x="2402" y="9940"/>
                    <a:pt x="2493" y="9970"/>
                  </a:cubicBezTo>
                  <a:cubicBezTo>
                    <a:pt x="2585" y="10001"/>
                    <a:pt x="2615" y="10001"/>
                    <a:pt x="2615" y="10001"/>
                  </a:cubicBezTo>
                  <a:cubicBezTo>
                    <a:pt x="2615" y="10001"/>
                    <a:pt x="2493" y="9940"/>
                    <a:pt x="2311" y="9727"/>
                  </a:cubicBezTo>
                  <a:cubicBezTo>
                    <a:pt x="2068" y="9454"/>
                    <a:pt x="1886" y="9119"/>
                    <a:pt x="1764" y="8785"/>
                  </a:cubicBezTo>
                  <a:cubicBezTo>
                    <a:pt x="1612" y="8329"/>
                    <a:pt x="1521" y="7782"/>
                    <a:pt x="1399" y="7174"/>
                  </a:cubicBezTo>
                  <a:cubicBezTo>
                    <a:pt x="1278" y="6536"/>
                    <a:pt x="1126" y="5867"/>
                    <a:pt x="1004" y="5168"/>
                  </a:cubicBezTo>
                  <a:cubicBezTo>
                    <a:pt x="700" y="3739"/>
                    <a:pt x="487" y="2432"/>
                    <a:pt x="305" y="1490"/>
                  </a:cubicBezTo>
                  <a:lnTo>
                    <a:pt x="92" y="396"/>
                  </a:lnTo>
                  <a:cubicBezTo>
                    <a:pt x="92" y="274"/>
                    <a:pt x="62" y="122"/>
                    <a:pt x="1" y="1"/>
                  </a:cubicBez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46;p68"/>
            <p:cNvSpPr/>
            <p:nvPr/>
          </p:nvSpPr>
          <p:spPr>
            <a:xfrm>
              <a:off x="9440391" y="2970981"/>
              <a:ext cx="38775" cy="38000"/>
            </a:xfrm>
            <a:custGeom>
              <a:avLst/>
              <a:gdLst/>
              <a:ahLst/>
              <a:cxnLst/>
              <a:rect l="l" t="t" r="r" b="b"/>
              <a:pathLst>
                <a:path w="1551" h="1520" extrusionOk="0">
                  <a:moveTo>
                    <a:pt x="765" y="0"/>
                  </a:moveTo>
                  <a:cubicBezTo>
                    <a:pt x="654" y="0"/>
                    <a:pt x="475" y="33"/>
                    <a:pt x="274" y="197"/>
                  </a:cubicBezTo>
                  <a:cubicBezTo>
                    <a:pt x="92" y="349"/>
                    <a:pt x="1" y="592"/>
                    <a:pt x="62" y="835"/>
                  </a:cubicBezTo>
                  <a:cubicBezTo>
                    <a:pt x="92" y="1139"/>
                    <a:pt x="305" y="1413"/>
                    <a:pt x="609" y="1504"/>
                  </a:cubicBezTo>
                  <a:cubicBezTo>
                    <a:pt x="661" y="1515"/>
                    <a:pt x="713" y="1520"/>
                    <a:pt x="765" y="1520"/>
                  </a:cubicBezTo>
                  <a:cubicBezTo>
                    <a:pt x="1013" y="1520"/>
                    <a:pt x="1248" y="1402"/>
                    <a:pt x="1399" y="1200"/>
                  </a:cubicBezTo>
                  <a:cubicBezTo>
                    <a:pt x="1551" y="987"/>
                    <a:pt x="1551" y="714"/>
                    <a:pt x="1429" y="501"/>
                  </a:cubicBezTo>
                  <a:cubicBezTo>
                    <a:pt x="1369" y="349"/>
                    <a:pt x="1247" y="228"/>
                    <a:pt x="1095" y="197"/>
                  </a:cubicBezTo>
                  <a:cubicBezTo>
                    <a:pt x="1065" y="187"/>
                    <a:pt x="1034" y="184"/>
                    <a:pt x="1007" y="184"/>
                  </a:cubicBezTo>
                  <a:cubicBezTo>
                    <a:pt x="953" y="184"/>
                    <a:pt x="913" y="197"/>
                    <a:pt x="913" y="197"/>
                  </a:cubicBezTo>
                  <a:cubicBezTo>
                    <a:pt x="913" y="197"/>
                    <a:pt x="1186" y="258"/>
                    <a:pt x="1308" y="562"/>
                  </a:cubicBezTo>
                  <a:cubicBezTo>
                    <a:pt x="1399" y="714"/>
                    <a:pt x="1369" y="927"/>
                    <a:pt x="1247" y="1079"/>
                  </a:cubicBezTo>
                  <a:cubicBezTo>
                    <a:pt x="1151" y="1223"/>
                    <a:pt x="978" y="1310"/>
                    <a:pt x="805" y="1310"/>
                  </a:cubicBezTo>
                  <a:cubicBezTo>
                    <a:pt x="760" y="1310"/>
                    <a:pt x="714" y="1304"/>
                    <a:pt x="669" y="1291"/>
                  </a:cubicBezTo>
                  <a:cubicBezTo>
                    <a:pt x="426" y="1231"/>
                    <a:pt x="274" y="1048"/>
                    <a:pt x="244" y="805"/>
                  </a:cubicBezTo>
                  <a:cubicBezTo>
                    <a:pt x="183" y="623"/>
                    <a:pt x="244" y="440"/>
                    <a:pt x="396" y="288"/>
                  </a:cubicBezTo>
                  <a:cubicBezTo>
                    <a:pt x="518" y="167"/>
                    <a:pt x="700" y="76"/>
                    <a:pt x="882" y="15"/>
                  </a:cubicBezTo>
                  <a:cubicBezTo>
                    <a:pt x="882" y="15"/>
                    <a:pt x="838" y="0"/>
                    <a:pt x="765" y="0"/>
                  </a:cubicBez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47;p68"/>
            <p:cNvSpPr/>
            <p:nvPr/>
          </p:nvSpPr>
          <p:spPr>
            <a:xfrm>
              <a:off x="9194941" y="2937131"/>
              <a:ext cx="69950" cy="123150"/>
            </a:xfrm>
            <a:custGeom>
              <a:avLst/>
              <a:gdLst/>
              <a:ahLst/>
              <a:cxnLst/>
              <a:rect l="l" t="t" r="r" b="b"/>
              <a:pathLst>
                <a:path w="2798" h="4926" extrusionOk="0">
                  <a:moveTo>
                    <a:pt x="2676" y="1"/>
                  </a:moveTo>
                  <a:cubicBezTo>
                    <a:pt x="2645" y="31"/>
                    <a:pt x="2676" y="366"/>
                    <a:pt x="2615" y="852"/>
                  </a:cubicBezTo>
                  <a:cubicBezTo>
                    <a:pt x="2493" y="2250"/>
                    <a:pt x="1794" y="3527"/>
                    <a:pt x="730" y="4408"/>
                  </a:cubicBezTo>
                  <a:cubicBezTo>
                    <a:pt x="305" y="4743"/>
                    <a:pt x="1" y="4895"/>
                    <a:pt x="1" y="4925"/>
                  </a:cubicBezTo>
                  <a:cubicBezTo>
                    <a:pt x="305" y="4834"/>
                    <a:pt x="578" y="4712"/>
                    <a:pt x="791" y="4530"/>
                  </a:cubicBezTo>
                  <a:cubicBezTo>
                    <a:pt x="1977" y="3679"/>
                    <a:pt x="2706" y="2341"/>
                    <a:pt x="2767" y="882"/>
                  </a:cubicBezTo>
                  <a:cubicBezTo>
                    <a:pt x="2797" y="578"/>
                    <a:pt x="2767" y="305"/>
                    <a:pt x="2676" y="1"/>
                  </a:cubicBezTo>
                  <a:close/>
                </a:path>
              </a:pathLst>
            </a:custGeom>
            <a:solidFill>
              <a:srgbClr val="0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48;p68"/>
            <p:cNvSpPr/>
            <p:nvPr/>
          </p:nvSpPr>
          <p:spPr>
            <a:xfrm>
              <a:off x="8893266" y="2176481"/>
              <a:ext cx="12950" cy="94275"/>
            </a:xfrm>
            <a:custGeom>
              <a:avLst/>
              <a:gdLst/>
              <a:ahLst/>
              <a:cxnLst/>
              <a:rect l="l" t="t" r="r" b="b"/>
              <a:pathLst>
                <a:path w="518" h="3771" extrusionOk="0">
                  <a:moveTo>
                    <a:pt x="457" y="1"/>
                  </a:moveTo>
                  <a:lnTo>
                    <a:pt x="457" y="1"/>
                  </a:lnTo>
                  <a:cubicBezTo>
                    <a:pt x="305" y="609"/>
                    <a:pt x="214" y="1247"/>
                    <a:pt x="183" y="1886"/>
                  </a:cubicBezTo>
                  <a:cubicBezTo>
                    <a:pt x="62" y="2524"/>
                    <a:pt x="1" y="3132"/>
                    <a:pt x="1" y="3770"/>
                  </a:cubicBezTo>
                  <a:cubicBezTo>
                    <a:pt x="183" y="3162"/>
                    <a:pt x="335" y="2554"/>
                    <a:pt x="366" y="1916"/>
                  </a:cubicBezTo>
                  <a:cubicBezTo>
                    <a:pt x="487" y="1278"/>
                    <a:pt x="518" y="639"/>
                    <a:pt x="457" y="1"/>
                  </a:cubicBezTo>
                  <a:close/>
                </a:path>
              </a:pathLst>
            </a:cu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49;p68"/>
            <p:cNvSpPr/>
            <p:nvPr/>
          </p:nvSpPr>
          <p:spPr>
            <a:xfrm>
              <a:off x="8648591" y="2162806"/>
              <a:ext cx="556275" cy="237875"/>
            </a:xfrm>
            <a:custGeom>
              <a:avLst/>
              <a:gdLst/>
              <a:ahLst/>
              <a:cxnLst/>
              <a:rect l="l" t="t" r="r" b="b"/>
              <a:pathLst>
                <a:path w="22251" h="9515" extrusionOk="0">
                  <a:moveTo>
                    <a:pt x="2189" y="1"/>
                  </a:moveTo>
                  <a:cubicBezTo>
                    <a:pt x="2189" y="31"/>
                    <a:pt x="2159" y="62"/>
                    <a:pt x="2159" y="122"/>
                  </a:cubicBezTo>
                  <a:cubicBezTo>
                    <a:pt x="2128" y="214"/>
                    <a:pt x="2067" y="335"/>
                    <a:pt x="2037" y="487"/>
                  </a:cubicBezTo>
                  <a:cubicBezTo>
                    <a:pt x="1915" y="852"/>
                    <a:pt x="1763" y="1308"/>
                    <a:pt x="1581" y="1916"/>
                  </a:cubicBezTo>
                  <a:cubicBezTo>
                    <a:pt x="1186" y="3192"/>
                    <a:pt x="669" y="4955"/>
                    <a:pt x="31" y="7053"/>
                  </a:cubicBezTo>
                  <a:lnTo>
                    <a:pt x="0" y="7144"/>
                  </a:lnTo>
                  <a:lnTo>
                    <a:pt x="92" y="7144"/>
                  </a:lnTo>
                  <a:cubicBezTo>
                    <a:pt x="2219" y="7721"/>
                    <a:pt x="4833" y="8177"/>
                    <a:pt x="7569" y="8664"/>
                  </a:cubicBezTo>
                  <a:cubicBezTo>
                    <a:pt x="8967" y="8937"/>
                    <a:pt x="10274" y="9211"/>
                    <a:pt x="11490" y="9515"/>
                  </a:cubicBezTo>
                  <a:lnTo>
                    <a:pt x="11551" y="9515"/>
                  </a:lnTo>
                  <a:lnTo>
                    <a:pt x="19241" y="7691"/>
                  </a:lnTo>
                  <a:lnTo>
                    <a:pt x="21460" y="7144"/>
                  </a:lnTo>
                  <a:lnTo>
                    <a:pt x="22037" y="6992"/>
                  </a:lnTo>
                  <a:cubicBezTo>
                    <a:pt x="22129" y="6961"/>
                    <a:pt x="22189" y="6931"/>
                    <a:pt x="22250" y="6901"/>
                  </a:cubicBezTo>
                  <a:lnTo>
                    <a:pt x="22250" y="6901"/>
                  </a:lnTo>
                  <a:cubicBezTo>
                    <a:pt x="22189" y="6931"/>
                    <a:pt x="22098" y="6931"/>
                    <a:pt x="22037" y="6961"/>
                  </a:cubicBezTo>
                  <a:lnTo>
                    <a:pt x="21429" y="7083"/>
                  </a:lnTo>
                  <a:lnTo>
                    <a:pt x="19180" y="7569"/>
                  </a:lnTo>
                  <a:lnTo>
                    <a:pt x="11506" y="9298"/>
                  </a:lnTo>
                  <a:lnTo>
                    <a:pt x="11506" y="9298"/>
                  </a:lnTo>
                  <a:cubicBezTo>
                    <a:pt x="10294" y="8996"/>
                    <a:pt x="8962" y="8723"/>
                    <a:pt x="7599" y="8451"/>
                  </a:cubicBezTo>
                  <a:cubicBezTo>
                    <a:pt x="4869" y="7971"/>
                    <a:pt x="2316" y="7520"/>
                    <a:pt x="204" y="7012"/>
                  </a:cubicBezTo>
                  <a:lnTo>
                    <a:pt x="204" y="7012"/>
                  </a:lnTo>
                  <a:lnTo>
                    <a:pt x="1672" y="1946"/>
                  </a:lnTo>
                  <a:cubicBezTo>
                    <a:pt x="1855" y="1338"/>
                    <a:pt x="1976" y="852"/>
                    <a:pt x="2067" y="518"/>
                  </a:cubicBezTo>
                  <a:cubicBezTo>
                    <a:pt x="2128" y="335"/>
                    <a:pt x="2159" y="214"/>
                    <a:pt x="2189" y="122"/>
                  </a:cubicBezTo>
                  <a:cubicBezTo>
                    <a:pt x="2189" y="92"/>
                    <a:pt x="2189" y="31"/>
                    <a:pt x="2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51;p68"/>
            <p:cNvSpPr/>
            <p:nvPr/>
          </p:nvSpPr>
          <p:spPr>
            <a:xfrm>
              <a:off x="10333816" y="2372356"/>
              <a:ext cx="148200" cy="156000"/>
            </a:xfrm>
            <a:custGeom>
              <a:avLst/>
              <a:gdLst/>
              <a:ahLst/>
              <a:cxnLst/>
              <a:rect l="l" t="t" r="r" b="b"/>
              <a:pathLst>
                <a:path w="5928" h="6240" extrusionOk="0">
                  <a:moveTo>
                    <a:pt x="3001" y="0"/>
                  </a:moveTo>
                  <a:cubicBezTo>
                    <a:pt x="2185" y="0"/>
                    <a:pt x="1369" y="548"/>
                    <a:pt x="1429" y="1649"/>
                  </a:cubicBezTo>
                  <a:cubicBezTo>
                    <a:pt x="1429" y="2318"/>
                    <a:pt x="1794" y="2926"/>
                    <a:pt x="2402" y="3200"/>
                  </a:cubicBezTo>
                  <a:cubicBezTo>
                    <a:pt x="1" y="3564"/>
                    <a:pt x="92" y="6148"/>
                    <a:pt x="92" y="6148"/>
                  </a:cubicBezTo>
                  <a:lnTo>
                    <a:pt x="5776" y="6239"/>
                  </a:lnTo>
                  <a:cubicBezTo>
                    <a:pt x="5776" y="6239"/>
                    <a:pt x="5928" y="3595"/>
                    <a:pt x="3557" y="3200"/>
                  </a:cubicBezTo>
                  <a:cubicBezTo>
                    <a:pt x="4165" y="2956"/>
                    <a:pt x="4560" y="2348"/>
                    <a:pt x="4560" y="1680"/>
                  </a:cubicBezTo>
                  <a:cubicBezTo>
                    <a:pt x="4652" y="563"/>
                    <a:pt x="3827" y="0"/>
                    <a:pt x="30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52;p68"/>
            <p:cNvSpPr/>
            <p:nvPr/>
          </p:nvSpPr>
          <p:spPr>
            <a:xfrm>
              <a:off x="10536716" y="2390781"/>
              <a:ext cx="481025" cy="3075"/>
            </a:xfrm>
            <a:custGeom>
              <a:avLst/>
              <a:gdLst/>
              <a:ahLst/>
              <a:cxnLst/>
              <a:rect l="l" t="t" r="r" b="b"/>
              <a:pathLst>
                <a:path w="19241" h="123" extrusionOk="0">
                  <a:moveTo>
                    <a:pt x="9636" y="1"/>
                  </a:moveTo>
                  <a:cubicBezTo>
                    <a:pt x="4317" y="1"/>
                    <a:pt x="0" y="31"/>
                    <a:pt x="0" y="61"/>
                  </a:cubicBezTo>
                  <a:cubicBezTo>
                    <a:pt x="0" y="92"/>
                    <a:pt x="4317" y="122"/>
                    <a:pt x="9636" y="122"/>
                  </a:cubicBezTo>
                  <a:cubicBezTo>
                    <a:pt x="14925" y="122"/>
                    <a:pt x="19241" y="92"/>
                    <a:pt x="19241" y="61"/>
                  </a:cubicBezTo>
                  <a:cubicBezTo>
                    <a:pt x="19241" y="31"/>
                    <a:pt x="14925" y="1"/>
                    <a:pt x="963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53;p68"/>
            <p:cNvSpPr/>
            <p:nvPr/>
          </p:nvSpPr>
          <p:spPr>
            <a:xfrm>
              <a:off x="10536716" y="2434106"/>
              <a:ext cx="481025" cy="3050"/>
            </a:xfrm>
            <a:custGeom>
              <a:avLst/>
              <a:gdLst/>
              <a:ahLst/>
              <a:cxnLst/>
              <a:rect l="l" t="t" r="r" b="b"/>
              <a:pathLst>
                <a:path w="19241" h="122" extrusionOk="0">
                  <a:moveTo>
                    <a:pt x="9636" y="0"/>
                  </a:moveTo>
                  <a:cubicBezTo>
                    <a:pt x="4317" y="0"/>
                    <a:pt x="0" y="30"/>
                    <a:pt x="0" y="61"/>
                  </a:cubicBezTo>
                  <a:cubicBezTo>
                    <a:pt x="0" y="91"/>
                    <a:pt x="4317" y="122"/>
                    <a:pt x="9636" y="122"/>
                  </a:cubicBezTo>
                  <a:cubicBezTo>
                    <a:pt x="14925" y="122"/>
                    <a:pt x="19241" y="91"/>
                    <a:pt x="19241" y="61"/>
                  </a:cubicBezTo>
                  <a:cubicBezTo>
                    <a:pt x="19241" y="30"/>
                    <a:pt x="14925" y="0"/>
                    <a:pt x="963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54;p68"/>
            <p:cNvSpPr/>
            <p:nvPr/>
          </p:nvSpPr>
          <p:spPr>
            <a:xfrm>
              <a:off x="10536716" y="2477406"/>
              <a:ext cx="481025" cy="3075"/>
            </a:xfrm>
            <a:custGeom>
              <a:avLst/>
              <a:gdLst/>
              <a:ahLst/>
              <a:cxnLst/>
              <a:rect l="l" t="t" r="r" b="b"/>
              <a:pathLst>
                <a:path w="19241" h="123" extrusionOk="0">
                  <a:moveTo>
                    <a:pt x="9636" y="1"/>
                  </a:moveTo>
                  <a:cubicBezTo>
                    <a:pt x="4317" y="1"/>
                    <a:pt x="0" y="1"/>
                    <a:pt x="0" y="61"/>
                  </a:cubicBezTo>
                  <a:cubicBezTo>
                    <a:pt x="0" y="92"/>
                    <a:pt x="4317" y="122"/>
                    <a:pt x="9636" y="122"/>
                  </a:cubicBezTo>
                  <a:cubicBezTo>
                    <a:pt x="14925" y="122"/>
                    <a:pt x="19241" y="92"/>
                    <a:pt x="19241" y="61"/>
                  </a:cubicBezTo>
                  <a:cubicBezTo>
                    <a:pt x="19241" y="31"/>
                    <a:pt x="14925" y="1"/>
                    <a:pt x="963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55;p68"/>
            <p:cNvSpPr/>
            <p:nvPr/>
          </p:nvSpPr>
          <p:spPr>
            <a:xfrm>
              <a:off x="10537466" y="2519956"/>
              <a:ext cx="240150" cy="3075"/>
            </a:xfrm>
            <a:custGeom>
              <a:avLst/>
              <a:gdLst/>
              <a:ahLst/>
              <a:cxnLst/>
              <a:rect l="l" t="t" r="r" b="b"/>
              <a:pathLst>
                <a:path w="9606" h="123" extrusionOk="0">
                  <a:moveTo>
                    <a:pt x="4803" y="1"/>
                  </a:moveTo>
                  <a:cubicBezTo>
                    <a:pt x="2128" y="1"/>
                    <a:pt x="1" y="31"/>
                    <a:pt x="1" y="62"/>
                  </a:cubicBezTo>
                  <a:cubicBezTo>
                    <a:pt x="1" y="92"/>
                    <a:pt x="2159" y="122"/>
                    <a:pt x="4803" y="122"/>
                  </a:cubicBezTo>
                  <a:cubicBezTo>
                    <a:pt x="7448" y="122"/>
                    <a:pt x="9606" y="92"/>
                    <a:pt x="9606" y="62"/>
                  </a:cubicBezTo>
                  <a:cubicBezTo>
                    <a:pt x="9606" y="31"/>
                    <a:pt x="7448" y="1"/>
                    <a:pt x="480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rupo 363"/>
          <p:cNvGrpSpPr/>
          <p:nvPr/>
        </p:nvGrpSpPr>
        <p:grpSpPr>
          <a:xfrm>
            <a:off x="9888881" y="660648"/>
            <a:ext cx="1100849" cy="1055897"/>
            <a:chOff x="9888881" y="660648"/>
            <a:chExt cx="1100849" cy="1055897"/>
          </a:xfrm>
        </p:grpSpPr>
        <p:grpSp>
          <p:nvGrpSpPr>
            <p:cNvPr id="12" name="Grupo 11"/>
            <p:cNvGrpSpPr/>
            <p:nvPr/>
          </p:nvGrpSpPr>
          <p:grpSpPr>
            <a:xfrm rot="2177393">
              <a:off x="9888881" y="660648"/>
              <a:ext cx="1100849" cy="1055897"/>
              <a:chOff x="9703473" y="742097"/>
              <a:chExt cx="1534788" cy="1540201"/>
            </a:xfrm>
          </p:grpSpPr>
          <p:sp>
            <p:nvSpPr>
              <p:cNvPr id="345" name="Google Shape;973;p53"/>
              <p:cNvSpPr/>
              <p:nvPr/>
            </p:nvSpPr>
            <p:spPr>
              <a:xfrm>
                <a:off x="10053197" y="1017398"/>
                <a:ext cx="1040299" cy="1049114"/>
              </a:xfrm>
              <a:custGeom>
                <a:avLst/>
                <a:gdLst/>
                <a:ahLst/>
                <a:cxnLst/>
                <a:rect l="l" t="t" r="r" b="b"/>
                <a:pathLst>
                  <a:path w="35169" h="35467" extrusionOk="0">
                    <a:moveTo>
                      <a:pt x="16856" y="1"/>
                    </a:moveTo>
                    <a:cubicBezTo>
                      <a:pt x="14129" y="1"/>
                      <a:pt x="10973" y="880"/>
                      <a:pt x="7691" y="3581"/>
                    </a:cubicBezTo>
                    <a:cubicBezTo>
                      <a:pt x="7691" y="3581"/>
                      <a:pt x="1" y="9296"/>
                      <a:pt x="2372" y="17928"/>
                    </a:cubicBezTo>
                    <a:cubicBezTo>
                      <a:pt x="4773" y="26560"/>
                      <a:pt x="10214" y="27472"/>
                      <a:pt x="12858" y="28567"/>
                    </a:cubicBezTo>
                    <a:cubicBezTo>
                      <a:pt x="15533" y="29630"/>
                      <a:pt x="21886" y="31485"/>
                      <a:pt x="24956" y="35466"/>
                    </a:cubicBezTo>
                    <a:lnTo>
                      <a:pt x="35169" y="27624"/>
                    </a:lnTo>
                    <a:cubicBezTo>
                      <a:pt x="33011" y="23673"/>
                      <a:pt x="31673" y="19357"/>
                      <a:pt x="31187" y="14889"/>
                    </a:cubicBezTo>
                    <a:cubicBezTo>
                      <a:pt x="30397" y="7442"/>
                      <a:pt x="27205" y="4007"/>
                      <a:pt x="24682" y="2396"/>
                    </a:cubicBezTo>
                    <a:cubicBezTo>
                      <a:pt x="23253" y="1501"/>
                      <a:pt x="20420" y="1"/>
                      <a:pt x="16856"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974;p53"/>
              <p:cNvSpPr/>
              <p:nvPr/>
            </p:nvSpPr>
            <p:spPr>
              <a:xfrm>
                <a:off x="10340035" y="1289830"/>
                <a:ext cx="641087" cy="699360"/>
              </a:xfrm>
              <a:custGeom>
                <a:avLst/>
                <a:gdLst/>
                <a:ahLst/>
                <a:cxnLst/>
                <a:rect l="l" t="t" r="r" b="b"/>
                <a:pathLst>
                  <a:path w="21673" h="23643" extrusionOk="0">
                    <a:moveTo>
                      <a:pt x="11985" y="183"/>
                    </a:moveTo>
                    <a:cubicBezTo>
                      <a:pt x="12113" y="183"/>
                      <a:pt x="12242" y="191"/>
                      <a:pt x="12371" y="207"/>
                    </a:cubicBezTo>
                    <a:cubicBezTo>
                      <a:pt x="12979" y="268"/>
                      <a:pt x="13526" y="602"/>
                      <a:pt x="13891" y="1089"/>
                    </a:cubicBezTo>
                    <a:cubicBezTo>
                      <a:pt x="14225" y="1606"/>
                      <a:pt x="14408" y="2213"/>
                      <a:pt x="14408" y="2821"/>
                    </a:cubicBezTo>
                    <a:cubicBezTo>
                      <a:pt x="14377" y="3460"/>
                      <a:pt x="14225" y="4098"/>
                      <a:pt x="13921" y="4645"/>
                    </a:cubicBezTo>
                    <a:cubicBezTo>
                      <a:pt x="13617" y="5223"/>
                      <a:pt x="13253" y="5739"/>
                      <a:pt x="12797" y="6226"/>
                    </a:cubicBezTo>
                    <a:cubicBezTo>
                      <a:pt x="12109" y="7008"/>
                      <a:pt x="11366" y="7736"/>
                      <a:pt x="10567" y="8422"/>
                    </a:cubicBezTo>
                    <a:lnTo>
                      <a:pt x="10567" y="8422"/>
                    </a:lnTo>
                    <a:cubicBezTo>
                      <a:pt x="10435" y="8231"/>
                      <a:pt x="10307" y="8036"/>
                      <a:pt x="10183" y="7837"/>
                    </a:cubicBezTo>
                    <a:cubicBezTo>
                      <a:pt x="9544" y="6955"/>
                      <a:pt x="9119" y="5982"/>
                      <a:pt x="8876" y="4919"/>
                    </a:cubicBezTo>
                    <a:cubicBezTo>
                      <a:pt x="8633" y="3794"/>
                      <a:pt x="8815" y="2639"/>
                      <a:pt x="9362" y="1636"/>
                    </a:cubicBezTo>
                    <a:cubicBezTo>
                      <a:pt x="9932" y="740"/>
                      <a:pt x="10915" y="183"/>
                      <a:pt x="11985" y="183"/>
                    </a:cubicBezTo>
                    <a:close/>
                    <a:moveTo>
                      <a:pt x="2566" y="6936"/>
                    </a:moveTo>
                    <a:cubicBezTo>
                      <a:pt x="2934" y="6936"/>
                      <a:pt x="3297" y="6990"/>
                      <a:pt x="3648" y="7107"/>
                    </a:cubicBezTo>
                    <a:cubicBezTo>
                      <a:pt x="4164" y="7289"/>
                      <a:pt x="4651" y="7563"/>
                      <a:pt x="5076" y="7928"/>
                    </a:cubicBezTo>
                    <a:cubicBezTo>
                      <a:pt x="5867" y="8688"/>
                      <a:pt x="6596" y="9478"/>
                      <a:pt x="7234" y="10329"/>
                    </a:cubicBezTo>
                    <a:lnTo>
                      <a:pt x="7511" y="10657"/>
                    </a:lnTo>
                    <a:lnTo>
                      <a:pt x="7511" y="10657"/>
                    </a:lnTo>
                    <a:cubicBezTo>
                      <a:pt x="7199" y="10850"/>
                      <a:pt x="6884" y="11035"/>
                      <a:pt x="6566" y="11211"/>
                    </a:cubicBezTo>
                    <a:cubicBezTo>
                      <a:pt x="5671" y="11719"/>
                      <a:pt x="4660" y="11995"/>
                      <a:pt x="3641" y="11995"/>
                    </a:cubicBezTo>
                    <a:cubicBezTo>
                      <a:pt x="3380" y="11995"/>
                      <a:pt x="3118" y="11977"/>
                      <a:pt x="2857" y="11940"/>
                    </a:cubicBezTo>
                    <a:cubicBezTo>
                      <a:pt x="2219" y="11818"/>
                      <a:pt x="1672" y="11575"/>
                      <a:pt x="1186" y="11180"/>
                    </a:cubicBezTo>
                    <a:cubicBezTo>
                      <a:pt x="730" y="10755"/>
                      <a:pt x="395" y="10238"/>
                      <a:pt x="304" y="9630"/>
                    </a:cubicBezTo>
                    <a:cubicBezTo>
                      <a:pt x="183" y="9052"/>
                      <a:pt x="274" y="8445"/>
                      <a:pt x="578" y="7928"/>
                    </a:cubicBezTo>
                    <a:cubicBezTo>
                      <a:pt x="882" y="7441"/>
                      <a:pt x="1398" y="7107"/>
                      <a:pt x="1946" y="6986"/>
                    </a:cubicBezTo>
                    <a:cubicBezTo>
                      <a:pt x="2153" y="6953"/>
                      <a:pt x="2360" y="6936"/>
                      <a:pt x="2566" y="6936"/>
                    </a:cubicBezTo>
                    <a:close/>
                    <a:moveTo>
                      <a:pt x="21520" y="20694"/>
                    </a:moveTo>
                    <a:lnTo>
                      <a:pt x="21672" y="20846"/>
                    </a:lnTo>
                    <a:cubicBezTo>
                      <a:pt x="21672" y="20846"/>
                      <a:pt x="21642" y="20785"/>
                      <a:pt x="21520" y="20694"/>
                    </a:cubicBezTo>
                    <a:close/>
                    <a:moveTo>
                      <a:pt x="11998" y="1"/>
                    </a:moveTo>
                    <a:cubicBezTo>
                      <a:pt x="10868" y="1"/>
                      <a:pt x="9808" y="566"/>
                      <a:pt x="9210" y="1545"/>
                    </a:cubicBezTo>
                    <a:cubicBezTo>
                      <a:pt x="8633" y="2578"/>
                      <a:pt x="8450" y="3794"/>
                      <a:pt x="8724" y="4949"/>
                    </a:cubicBezTo>
                    <a:cubicBezTo>
                      <a:pt x="8967" y="6013"/>
                      <a:pt x="9423" y="7016"/>
                      <a:pt x="10031" y="7928"/>
                    </a:cubicBezTo>
                    <a:cubicBezTo>
                      <a:pt x="10170" y="8130"/>
                      <a:pt x="10310" y="8328"/>
                      <a:pt x="10450" y="8522"/>
                    </a:cubicBezTo>
                    <a:lnTo>
                      <a:pt x="10450" y="8522"/>
                    </a:lnTo>
                    <a:cubicBezTo>
                      <a:pt x="10262" y="8680"/>
                      <a:pt x="10072" y="8837"/>
                      <a:pt x="9879" y="8992"/>
                    </a:cubicBezTo>
                    <a:cubicBezTo>
                      <a:pt x="9179" y="9547"/>
                      <a:pt x="8438" y="10075"/>
                      <a:pt x="7674" y="10556"/>
                    </a:cubicBezTo>
                    <a:lnTo>
                      <a:pt x="7674" y="10556"/>
                    </a:lnTo>
                    <a:lnTo>
                      <a:pt x="7386" y="10207"/>
                    </a:lnTo>
                    <a:cubicBezTo>
                      <a:pt x="6718" y="9356"/>
                      <a:pt x="5988" y="8536"/>
                      <a:pt x="5198" y="7806"/>
                    </a:cubicBezTo>
                    <a:cubicBezTo>
                      <a:pt x="4772" y="7411"/>
                      <a:pt x="4256" y="7138"/>
                      <a:pt x="3708" y="6925"/>
                    </a:cubicBezTo>
                    <a:cubicBezTo>
                      <a:pt x="3336" y="6807"/>
                      <a:pt x="2950" y="6740"/>
                      <a:pt x="2568" y="6740"/>
                    </a:cubicBezTo>
                    <a:cubicBezTo>
                      <a:pt x="2358" y="6740"/>
                      <a:pt x="2150" y="6760"/>
                      <a:pt x="1946" y="6803"/>
                    </a:cubicBezTo>
                    <a:cubicBezTo>
                      <a:pt x="1307" y="6925"/>
                      <a:pt x="760" y="7289"/>
                      <a:pt x="426" y="7806"/>
                    </a:cubicBezTo>
                    <a:cubicBezTo>
                      <a:pt x="91" y="8384"/>
                      <a:pt x="0" y="9022"/>
                      <a:pt x="122" y="9660"/>
                    </a:cubicBezTo>
                    <a:cubicBezTo>
                      <a:pt x="243" y="10299"/>
                      <a:pt x="578" y="10876"/>
                      <a:pt x="1064" y="11302"/>
                    </a:cubicBezTo>
                    <a:cubicBezTo>
                      <a:pt x="1550" y="11727"/>
                      <a:pt x="2158" y="12001"/>
                      <a:pt x="2827" y="12122"/>
                    </a:cubicBezTo>
                    <a:cubicBezTo>
                      <a:pt x="3107" y="12176"/>
                      <a:pt x="3393" y="12200"/>
                      <a:pt x="3679" y="12200"/>
                    </a:cubicBezTo>
                    <a:cubicBezTo>
                      <a:pt x="4046" y="12200"/>
                      <a:pt x="4414" y="12160"/>
                      <a:pt x="4772" y="12092"/>
                    </a:cubicBezTo>
                    <a:cubicBezTo>
                      <a:pt x="5441" y="11940"/>
                      <a:pt x="6049" y="11697"/>
                      <a:pt x="6657" y="11393"/>
                    </a:cubicBezTo>
                    <a:cubicBezTo>
                      <a:pt x="6990" y="11205"/>
                      <a:pt x="7319" y="11012"/>
                      <a:pt x="7643" y="10813"/>
                    </a:cubicBezTo>
                    <a:lnTo>
                      <a:pt x="7643" y="10813"/>
                    </a:lnTo>
                    <a:lnTo>
                      <a:pt x="11003" y="14797"/>
                    </a:lnTo>
                    <a:lnTo>
                      <a:pt x="16414" y="21271"/>
                    </a:lnTo>
                    <a:lnTo>
                      <a:pt x="17903" y="23034"/>
                    </a:lnTo>
                    <a:lnTo>
                      <a:pt x="18268" y="23490"/>
                    </a:lnTo>
                    <a:cubicBezTo>
                      <a:pt x="18359" y="23582"/>
                      <a:pt x="18420" y="23642"/>
                      <a:pt x="18420" y="23642"/>
                    </a:cubicBezTo>
                    <a:cubicBezTo>
                      <a:pt x="18420" y="23642"/>
                      <a:pt x="18390" y="23582"/>
                      <a:pt x="18298" y="23490"/>
                    </a:cubicBezTo>
                    <a:lnTo>
                      <a:pt x="17903" y="23004"/>
                    </a:lnTo>
                    <a:cubicBezTo>
                      <a:pt x="17569" y="22609"/>
                      <a:pt x="17083" y="22001"/>
                      <a:pt x="16475" y="21241"/>
                    </a:cubicBezTo>
                    <a:lnTo>
                      <a:pt x="11095" y="14706"/>
                    </a:lnTo>
                    <a:lnTo>
                      <a:pt x="7803" y="10713"/>
                    </a:lnTo>
                    <a:lnTo>
                      <a:pt x="7803" y="10713"/>
                    </a:lnTo>
                    <a:cubicBezTo>
                      <a:pt x="8573" y="10233"/>
                      <a:pt x="9316" y="9716"/>
                      <a:pt x="10031" y="9144"/>
                    </a:cubicBezTo>
                    <a:cubicBezTo>
                      <a:pt x="10212" y="8994"/>
                      <a:pt x="10393" y="8843"/>
                      <a:pt x="10572" y="8690"/>
                    </a:cubicBezTo>
                    <a:lnTo>
                      <a:pt x="10572" y="8690"/>
                    </a:lnTo>
                    <a:cubicBezTo>
                      <a:pt x="10999" y="9275"/>
                      <a:pt x="11427" y="9825"/>
                      <a:pt x="11855" y="10359"/>
                    </a:cubicBezTo>
                    <a:cubicBezTo>
                      <a:pt x="12462" y="11119"/>
                      <a:pt x="13070" y="11849"/>
                      <a:pt x="13678" y="12518"/>
                    </a:cubicBezTo>
                    <a:cubicBezTo>
                      <a:pt x="16019" y="15192"/>
                      <a:pt x="18055" y="17259"/>
                      <a:pt x="19453" y="18657"/>
                    </a:cubicBezTo>
                    <a:lnTo>
                      <a:pt x="21095" y="20268"/>
                    </a:lnTo>
                    <a:lnTo>
                      <a:pt x="21520" y="20694"/>
                    </a:lnTo>
                    <a:lnTo>
                      <a:pt x="21125" y="20268"/>
                    </a:lnTo>
                    <a:lnTo>
                      <a:pt x="19514" y="18627"/>
                    </a:lnTo>
                    <a:cubicBezTo>
                      <a:pt x="18116" y="17168"/>
                      <a:pt x="16080" y="15132"/>
                      <a:pt x="13769" y="12426"/>
                    </a:cubicBezTo>
                    <a:cubicBezTo>
                      <a:pt x="13192" y="11758"/>
                      <a:pt x="12584" y="11028"/>
                      <a:pt x="11976" y="10268"/>
                    </a:cubicBezTo>
                    <a:cubicBezTo>
                      <a:pt x="11547" y="9732"/>
                      <a:pt x="11102" y="9180"/>
                      <a:pt x="10686" y="8592"/>
                    </a:cubicBezTo>
                    <a:lnTo>
                      <a:pt x="10686" y="8592"/>
                    </a:lnTo>
                    <a:cubicBezTo>
                      <a:pt x="11487" y="7900"/>
                      <a:pt x="12261" y="7167"/>
                      <a:pt x="12979" y="6378"/>
                    </a:cubicBezTo>
                    <a:cubicBezTo>
                      <a:pt x="13405" y="5861"/>
                      <a:pt x="13800" y="5314"/>
                      <a:pt x="14104" y="4736"/>
                    </a:cubicBezTo>
                    <a:cubicBezTo>
                      <a:pt x="14408" y="4159"/>
                      <a:pt x="14590" y="3490"/>
                      <a:pt x="14590" y="2852"/>
                    </a:cubicBezTo>
                    <a:cubicBezTo>
                      <a:pt x="14621" y="2183"/>
                      <a:pt x="14408" y="1514"/>
                      <a:pt x="14043" y="998"/>
                    </a:cubicBezTo>
                    <a:cubicBezTo>
                      <a:pt x="13648" y="450"/>
                      <a:pt x="13040" y="116"/>
                      <a:pt x="12402" y="25"/>
                    </a:cubicBezTo>
                    <a:cubicBezTo>
                      <a:pt x="12267" y="9"/>
                      <a:pt x="12132" y="1"/>
                      <a:pt x="11998"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975;p53"/>
              <p:cNvSpPr/>
              <p:nvPr/>
            </p:nvSpPr>
            <p:spPr>
              <a:xfrm>
                <a:off x="10787787" y="1826411"/>
                <a:ext cx="450474" cy="455887"/>
              </a:xfrm>
              <a:custGeom>
                <a:avLst/>
                <a:gdLst/>
                <a:ahLst/>
                <a:cxnLst/>
                <a:rect l="l" t="t" r="r" b="b"/>
                <a:pathLst>
                  <a:path w="15229" h="15412" extrusionOk="0">
                    <a:moveTo>
                      <a:pt x="10183" y="1"/>
                    </a:moveTo>
                    <a:lnTo>
                      <a:pt x="0" y="7964"/>
                    </a:lnTo>
                    <a:lnTo>
                      <a:pt x="4742" y="13952"/>
                    </a:lnTo>
                    <a:lnTo>
                      <a:pt x="11125" y="15411"/>
                    </a:lnTo>
                    <a:lnTo>
                      <a:pt x="14925" y="12250"/>
                    </a:lnTo>
                    <a:lnTo>
                      <a:pt x="15228" y="6414"/>
                    </a:lnTo>
                    <a:lnTo>
                      <a:pt x="10183" y="1"/>
                    </a:ln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977;p53"/>
              <p:cNvSpPr/>
              <p:nvPr/>
            </p:nvSpPr>
            <p:spPr>
              <a:xfrm>
                <a:off x="10930747" y="2007145"/>
                <a:ext cx="287725" cy="226583"/>
              </a:xfrm>
              <a:custGeom>
                <a:avLst/>
                <a:gdLst/>
                <a:ahLst/>
                <a:cxnLst/>
                <a:rect l="l" t="t" r="r" b="b"/>
                <a:pathLst>
                  <a:path w="9727" h="7660" extrusionOk="0">
                    <a:moveTo>
                      <a:pt x="9727" y="0"/>
                    </a:moveTo>
                    <a:cubicBezTo>
                      <a:pt x="9544" y="0"/>
                      <a:pt x="9362" y="0"/>
                      <a:pt x="9210" y="31"/>
                    </a:cubicBezTo>
                    <a:cubicBezTo>
                      <a:pt x="8754" y="91"/>
                      <a:pt x="8298" y="213"/>
                      <a:pt x="7842" y="335"/>
                    </a:cubicBezTo>
                    <a:cubicBezTo>
                      <a:pt x="4833" y="1186"/>
                      <a:pt x="2310" y="3192"/>
                      <a:pt x="760" y="5927"/>
                    </a:cubicBezTo>
                    <a:cubicBezTo>
                      <a:pt x="547" y="6323"/>
                      <a:pt x="335" y="6748"/>
                      <a:pt x="183" y="7174"/>
                    </a:cubicBezTo>
                    <a:cubicBezTo>
                      <a:pt x="91" y="7326"/>
                      <a:pt x="31" y="7478"/>
                      <a:pt x="0" y="7660"/>
                    </a:cubicBezTo>
                    <a:cubicBezTo>
                      <a:pt x="91" y="7508"/>
                      <a:pt x="183" y="7356"/>
                      <a:pt x="243" y="7204"/>
                    </a:cubicBezTo>
                    <a:cubicBezTo>
                      <a:pt x="365" y="6900"/>
                      <a:pt x="608" y="6474"/>
                      <a:pt x="882" y="5988"/>
                    </a:cubicBezTo>
                    <a:cubicBezTo>
                      <a:pt x="2462" y="3344"/>
                      <a:pt x="4955" y="1398"/>
                      <a:pt x="7873" y="456"/>
                    </a:cubicBezTo>
                    <a:cubicBezTo>
                      <a:pt x="8329" y="335"/>
                      <a:pt x="8754" y="213"/>
                      <a:pt x="9210" y="122"/>
                    </a:cubicBezTo>
                    <a:cubicBezTo>
                      <a:pt x="9392" y="91"/>
                      <a:pt x="9544" y="31"/>
                      <a:pt x="97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978;p53"/>
              <p:cNvSpPr/>
              <p:nvPr/>
            </p:nvSpPr>
            <p:spPr>
              <a:xfrm>
                <a:off x="10895665" y="1959491"/>
                <a:ext cx="287754" cy="226583"/>
              </a:xfrm>
              <a:custGeom>
                <a:avLst/>
                <a:gdLst/>
                <a:ahLst/>
                <a:cxnLst/>
                <a:rect l="l" t="t" r="r" b="b"/>
                <a:pathLst>
                  <a:path w="9728" h="7660" extrusionOk="0">
                    <a:moveTo>
                      <a:pt x="9727" y="0"/>
                    </a:moveTo>
                    <a:cubicBezTo>
                      <a:pt x="9545" y="0"/>
                      <a:pt x="9363" y="31"/>
                      <a:pt x="9211" y="61"/>
                    </a:cubicBezTo>
                    <a:cubicBezTo>
                      <a:pt x="8755" y="122"/>
                      <a:pt x="8299" y="213"/>
                      <a:pt x="7843" y="365"/>
                    </a:cubicBezTo>
                    <a:cubicBezTo>
                      <a:pt x="4834" y="1216"/>
                      <a:pt x="2311" y="3222"/>
                      <a:pt x="791" y="5927"/>
                    </a:cubicBezTo>
                    <a:cubicBezTo>
                      <a:pt x="548" y="6323"/>
                      <a:pt x="335" y="6748"/>
                      <a:pt x="183" y="7174"/>
                    </a:cubicBezTo>
                    <a:cubicBezTo>
                      <a:pt x="92" y="7356"/>
                      <a:pt x="31" y="7508"/>
                      <a:pt x="1" y="7660"/>
                    </a:cubicBezTo>
                    <a:cubicBezTo>
                      <a:pt x="92" y="7538"/>
                      <a:pt x="183" y="7386"/>
                      <a:pt x="244" y="7204"/>
                    </a:cubicBezTo>
                    <a:cubicBezTo>
                      <a:pt x="396" y="6930"/>
                      <a:pt x="609" y="6505"/>
                      <a:pt x="913" y="6019"/>
                    </a:cubicBezTo>
                    <a:cubicBezTo>
                      <a:pt x="2463" y="3374"/>
                      <a:pt x="4955" y="1398"/>
                      <a:pt x="7873" y="487"/>
                    </a:cubicBezTo>
                    <a:cubicBezTo>
                      <a:pt x="8329" y="335"/>
                      <a:pt x="8755" y="213"/>
                      <a:pt x="9211" y="122"/>
                    </a:cubicBezTo>
                    <a:cubicBezTo>
                      <a:pt x="9393" y="91"/>
                      <a:pt x="9545" y="61"/>
                      <a:pt x="972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979;p53"/>
              <p:cNvSpPr/>
              <p:nvPr/>
            </p:nvSpPr>
            <p:spPr>
              <a:xfrm>
                <a:off x="10859696" y="1917221"/>
                <a:ext cx="287754" cy="226612"/>
              </a:xfrm>
              <a:custGeom>
                <a:avLst/>
                <a:gdLst/>
                <a:ahLst/>
                <a:cxnLst/>
                <a:rect l="l" t="t" r="r" b="b"/>
                <a:pathLst>
                  <a:path w="9728" h="7661" extrusionOk="0">
                    <a:moveTo>
                      <a:pt x="9728" y="1"/>
                    </a:moveTo>
                    <a:cubicBezTo>
                      <a:pt x="9545" y="1"/>
                      <a:pt x="9363" y="1"/>
                      <a:pt x="9211" y="31"/>
                    </a:cubicBezTo>
                    <a:cubicBezTo>
                      <a:pt x="8755" y="122"/>
                      <a:pt x="8299" y="213"/>
                      <a:pt x="7843" y="335"/>
                    </a:cubicBezTo>
                    <a:cubicBezTo>
                      <a:pt x="4834" y="1186"/>
                      <a:pt x="2311" y="3192"/>
                      <a:pt x="791" y="5928"/>
                    </a:cubicBezTo>
                    <a:cubicBezTo>
                      <a:pt x="548" y="6323"/>
                      <a:pt x="335" y="6748"/>
                      <a:pt x="183" y="7174"/>
                    </a:cubicBezTo>
                    <a:cubicBezTo>
                      <a:pt x="92" y="7326"/>
                      <a:pt x="31" y="7478"/>
                      <a:pt x="1" y="7660"/>
                    </a:cubicBezTo>
                    <a:cubicBezTo>
                      <a:pt x="92" y="7508"/>
                      <a:pt x="183" y="7356"/>
                      <a:pt x="244" y="7204"/>
                    </a:cubicBezTo>
                    <a:cubicBezTo>
                      <a:pt x="396" y="6900"/>
                      <a:pt x="609" y="6475"/>
                      <a:pt x="913" y="5989"/>
                    </a:cubicBezTo>
                    <a:cubicBezTo>
                      <a:pt x="2463" y="3344"/>
                      <a:pt x="4955" y="1399"/>
                      <a:pt x="7873" y="487"/>
                    </a:cubicBezTo>
                    <a:cubicBezTo>
                      <a:pt x="8329" y="335"/>
                      <a:pt x="8755" y="213"/>
                      <a:pt x="9211" y="122"/>
                    </a:cubicBezTo>
                    <a:cubicBezTo>
                      <a:pt x="9393" y="92"/>
                      <a:pt x="9545" y="61"/>
                      <a:pt x="972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980;p53"/>
              <p:cNvSpPr/>
              <p:nvPr/>
            </p:nvSpPr>
            <p:spPr>
              <a:xfrm>
                <a:off x="10144008" y="1231321"/>
                <a:ext cx="383948" cy="581395"/>
              </a:xfrm>
              <a:custGeom>
                <a:avLst/>
                <a:gdLst/>
                <a:ahLst/>
                <a:cxnLst/>
                <a:rect l="l" t="t" r="r" b="b"/>
                <a:pathLst>
                  <a:path w="12980" h="19655" extrusionOk="0">
                    <a:moveTo>
                      <a:pt x="4028" y="1"/>
                    </a:moveTo>
                    <a:cubicBezTo>
                      <a:pt x="3793" y="1"/>
                      <a:pt x="3451" y="172"/>
                      <a:pt x="3040" y="514"/>
                    </a:cubicBezTo>
                    <a:cubicBezTo>
                      <a:pt x="2281" y="1182"/>
                      <a:pt x="1673" y="2003"/>
                      <a:pt x="1247" y="2945"/>
                    </a:cubicBezTo>
                    <a:cubicBezTo>
                      <a:pt x="609" y="4313"/>
                      <a:pt x="244" y="5802"/>
                      <a:pt x="183" y="7322"/>
                    </a:cubicBezTo>
                    <a:cubicBezTo>
                      <a:pt x="1" y="11213"/>
                      <a:pt x="1733" y="14921"/>
                      <a:pt x="4803" y="17322"/>
                    </a:cubicBezTo>
                    <a:cubicBezTo>
                      <a:pt x="5989" y="18265"/>
                      <a:pt x="7357" y="18964"/>
                      <a:pt x="8816" y="19359"/>
                    </a:cubicBezTo>
                    <a:cubicBezTo>
                      <a:pt x="9505" y="19553"/>
                      <a:pt x="10224" y="19655"/>
                      <a:pt x="10941" y="19655"/>
                    </a:cubicBezTo>
                    <a:cubicBezTo>
                      <a:pt x="11237" y="19655"/>
                      <a:pt x="11532" y="19637"/>
                      <a:pt x="11825" y="19602"/>
                    </a:cubicBezTo>
                    <a:cubicBezTo>
                      <a:pt x="12524" y="19480"/>
                      <a:pt x="12919" y="19237"/>
                      <a:pt x="12949" y="18964"/>
                    </a:cubicBezTo>
                    <a:cubicBezTo>
                      <a:pt x="12980" y="18386"/>
                      <a:pt x="11642" y="17900"/>
                      <a:pt x="9910" y="16806"/>
                    </a:cubicBezTo>
                    <a:cubicBezTo>
                      <a:pt x="8937" y="16167"/>
                      <a:pt x="8025" y="15407"/>
                      <a:pt x="7205" y="14587"/>
                    </a:cubicBezTo>
                    <a:cubicBezTo>
                      <a:pt x="5259" y="12641"/>
                      <a:pt x="4044" y="10027"/>
                      <a:pt x="3831" y="7261"/>
                    </a:cubicBezTo>
                    <a:cubicBezTo>
                      <a:pt x="3740" y="6106"/>
                      <a:pt x="3770" y="4921"/>
                      <a:pt x="3922" y="3766"/>
                    </a:cubicBezTo>
                    <a:cubicBezTo>
                      <a:pt x="4196" y="1760"/>
                      <a:pt x="4682" y="422"/>
                      <a:pt x="4226" y="58"/>
                    </a:cubicBezTo>
                    <a:cubicBezTo>
                      <a:pt x="4173" y="20"/>
                      <a:pt x="4106" y="1"/>
                      <a:pt x="40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981;p53"/>
              <p:cNvSpPr/>
              <p:nvPr/>
            </p:nvSpPr>
            <p:spPr>
              <a:xfrm>
                <a:off x="10590873" y="1801593"/>
                <a:ext cx="136600" cy="105956"/>
              </a:xfrm>
              <a:custGeom>
                <a:avLst/>
                <a:gdLst/>
                <a:ahLst/>
                <a:cxnLst/>
                <a:rect l="l" t="t" r="r" b="b"/>
                <a:pathLst>
                  <a:path w="4618" h="3582" extrusionOk="0">
                    <a:moveTo>
                      <a:pt x="2330" y="0"/>
                    </a:moveTo>
                    <a:cubicBezTo>
                      <a:pt x="1965" y="0"/>
                      <a:pt x="1597" y="106"/>
                      <a:pt x="1277" y="323"/>
                    </a:cubicBezTo>
                    <a:cubicBezTo>
                      <a:pt x="1" y="1235"/>
                      <a:pt x="426" y="3241"/>
                      <a:pt x="1976" y="3545"/>
                    </a:cubicBezTo>
                    <a:cubicBezTo>
                      <a:pt x="2101" y="3569"/>
                      <a:pt x="2224" y="3581"/>
                      <a:pt x="2343" y="3581"/>
                    </a:cubicBezTo>
                    <a:cubicBezTo>
                      <a:pt x="3700" y="3581"/>
                      <a:pt x="4618" y="2069"/>
                      <a:pt x="3891" y="840"/>
                    </a:cubicBezTo>
                    <a:cubicBezTo>
                      <a:pt x="3531" y="290"/>
                      <a:pt x="2934" y="0"/>
                      <a:pt x="2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982;p53"/>
              <p:cNvSpPr/>
              <p:nvPr/>
            </p:nvSpPr>
            <p:spPr>
              <a:xfrm>
                <a:off x="9703473" y="1467665"/>
                <a:ext cx="267048" cy="6330"/>
              </a:xfrm>
              <a:custGeom>
                <a:avLst/>
                <a:gdLst/>
                <a:ahLst/>
                <a:cxnLst/>
                <a:rect l="l" t="t" r="r" b="b"/>
                <a:pathLst>
                  <a:path w="9028" h="214" extrusionOk="0">
                    <a:moveTo>
                      <a:pt x="4499" y="1"/>
                    </a:moveTo>
                    <a:cubicBezTo>
                      <a:pt x="2006" y="1"/>
                      <a:pt x="0" y="62"/>
                      <a:pt x="0" y="92"/>
                    </a:cubicBezTo>
                    <a:cubicBezTo>
                      <a:pt x="0" y="153"/>
                      <a:pt x="2006" y="214"/>
                      <a:pt x="4499" y="214"/>
                    </a:cubicBezTo>
                    <a:cubicBezTo>
                      <a:pt x="6991" y="214"/>
                      <a:pt x="9028" y="153"/>
                      <a:pt x="9028" y="92"/>
                    </a:cubicBezTo>
                    <a:cubicBezTo>
                      <a:pt x="9028" y="31"/>
                      <a:pt x="6991" y="1"/>
                      <a:pt x="4499"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983;p53"/>
              <p:cNvSpPr/>
              <p:nvPr/>
            </p:nvSpPr>
            <p:spPr>
              <a:xfrm>
                <a:off x="9836524" y="1304028"/>
                <a:ext cx="133997" cy="33307"/>
              </a:xfrm>
              <a:custGeom>
                <a:avLst/>
                <a:gdLst/>
                <a:ahLst/>
                <a:cxnLst/>
                <a:rect l="l" t="t" r="r" b="b"/>
                <a:pathLst>
                  <a:path w="4530" h="1126" extrusionOk="0">
                    <a:moveTo>
                      <a:pt x="1" y="1"/>
                    </a:moveTo>
                    <a:cubicBezTo>
                      <a:pt x="1460" y="487"/>
                      <a:pt x="2979" y="882"/>
                      <a:pt x="4530" y="1126"/>
                    </a:cubicBezTo>
                    <a:cubicBezTo>
                      <a:pt x="3800" y="852"/>
                      <a:pt x="3040" y="609"/>
                      <a:pt x="2280" y="457"/>
                    </a:cubicBezTo>
                    <a:cubicBezTo>
                      <a:pt x="1551" y="244"/>
                      <a:pt x="791" y="92"/>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984;p53"/>
              <p:cNvSpPr/>
              <p:nvPr/>
            </p:nvSpPr>
            <p:spPr>
              <a:xfrm>
                <a:off x="9882373" y="1068453"/>
                <a:ext cx="213124" cy="144883"/>
              </a:xfrm>
              <a:custGeom>
                <a:avLst/>
                <a:gdLst/>
                <a:ahLst/>
                <a:cxnLst/>
                <a:rect l="l" t="t" r="r" b="b"/>
                <a:pathLst>
                  <a:path w="7205" h="4898" extrusionOk="0">
                    <a:moveTo>
                      <a:pt x="33" y="1"/>
                    </a:moveTo>
                    <a:cubicBezTo>
                      <a:pt x="32" y="1"/>
                      <a:pt x="32" y="1"/>
                      <a:pt x="31" y="1"/>
                    </a:cubicBezTo>
                    <a:cubicBezTo>
                      <a:pt x="1" y="62"/>
                      <a:pt x="1581" y="1187"/>
                      <a:pt x="3557" y="2524"/>
                    </a:cubicBezTo>
                    <a:cubicBezTo>
                      <a:pt x="5449" y="3855"/>
                      <a:pt x="7054" y="4897"/>
                      <a:pt x="7168" y="4897"/>
                    </a:cubicBezTo>
                    <a:cubicBezTo>
                      <a:pt x="7171" y="4897"/>
                      <a:pt x="7173" y="4897"/>
                      <a:pt x="7174" y="4895"/>
                    </a:cubicBezTo>
                    <a:cubicBezTo>
                      <a:pt x="7205" y="4834"/>
                      <a:pt x="5624" y="3710"/>
                      <a:pt x="3648" y="2372"/>
                    </a:cubicBezTo>
                    <a:cubicBezTo>
                      <a:pt x="1730" y="1053"/>
                      <a:pt x="107" y="1"/>
                      <a:pt x="3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985;p53"/>
              <p:cNvSpPr/>
              <p:nvPr/>
            </p:nvSpPr>
            <p:spPr>
              <a:xfrm>
                <a:off x="10150309" y="958770"/>
                <a:ext cx="87261" cy="88148"/>
              </a:xfrm>
              <a:custGeom>
                <a:avLst/>
                <a:gdLst/>
                <a:ahLst/>
                <a:cxnLst/>
                <a:rect l="l" t="t" r="r" b="b"/>
                <a:pathLst>
                  <a:path w="2950" h="2980" extrusionOk="0">
                    <a:moveTo>
                      <a:pt x="1" y="1"/>
                    </a:moveTo>
                    <a:cubicBezTo>
                      <a:pt x="396" y="579"/>
                      <a:pt x="882" y="1095"/>
                      <a:pt x="1399" y="1551"/>
                    </a:cubicBezTo>
                    <a:cubicBezTo>
                      <a:pt x="1855" y="2068"/>
                      <a:pt x="2372" y="2554"/>
                      <a:pt x="2949" y="2980"/>
                    </a:cubicBezTo>
                    <a:cubicBezTo>
                      <a:pt x="2524" y="2402"/>
                      <a:pt x="2037" y="1886"/>
                      <a:pt x="1520" y="1430"/>
                    </a:cubicBezTo>
                    <a:cubicBezTo>
                      <a:pt x="1065" y="913"/>
                      <a:pt x="548" y="427"/>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987;p53"/>
              <p:cNvSpPr/>
              <p:nvPr/>
            </p:nvSpPr>
            <p:spPr>
              <a:xfrm>
                <a:off x="10632226" y="802351"/>
                <a:ext cx="11714" cy="138494"/>
              </a:xfrm>
              <a:custGeom>
                <a:avLst/>
                <a:gdLst/>
                <a:ahLst/>
                <a:cxnLst/>
                <a:rect l="l" t="t" r="r" b="b"/>
                <a:pathLst>
                  <a:path w="396" h="4682" extrusionOk="0">
                    <a:moveTo>
                      <a:pt x="62" y="0"/>
                    </a:moveTo>
                    <a:cubicBezTo>
                      <a:pt x="1" y="790"/>
                      <a:pt x="31" y="1581"/>
                      <a:pt x="92" y="2341"/>
                    </a:cubicBezTo>
                    <a:cubicBezTo>
                      <a:pt x="122" y="3131"/>
                      <a:pt x="214" y="3921"/>
                      <a:pt x="366" y="4681"/>
                    </a:cubicBezTo>
                    <a:cubicBezTo>
                      <a:pt x="396" y="3891"/>
                      <a:pt x="396" y="3101"/>
                      <a:pt x="305" y="2341"/>
                    </a:cubicBezTo>
                    <a:cubicBezTo>
                      <a:pt x="274" y="1550"/>
                      <a:pt x="183" y="790"/>
                      <a:pt x="62"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988;p53"/>
              <p:cNvSpPr/>
              <p:nvPr/>
            </p:nvSpPr>
            <p:spPr>
              <a:xfrm>
                <a:off x="10761698" y="742097"/>
                <a:ext cx="84540" cy="263469"/>
              </a:xfrm>
              <a:custGeom>
                <a:avLst/>
                <a:gdLst/>
                <a:ahLst/>
                <a:cxnLst/>
                <a:rect l="l" t="t" r="r" b="b"/>
                <a:pathLst>
                  <a:path w="2858" h="8907" extrusionOk="0">
                    <a:moveTo>
                      <a:pt x="2797" y="1"/>
                    </a:moveTo>
                    <a:lnTo>
                      <a:pt x="2797" y="1"/>
                    </a:lnTo>
                    <a:cubicBezTo>
                      <a:pt x="2736" y="1"/>
                      <a:pt x="2098" y="1976"/>
                      <a:pt x="1338" y="4438"/>
                    </a:cubicBezTo>
                    <a:cubicBezTo>
                      <a:pt x="578" y="6870"/>
                      <a:pt x="1" y="8876"/>
                      <a:pt x="62" y="8907"/>
                    </a:cubicBezTo>
                    <a:cubicBezTo>
                      <a:pt x="62" y="8907"/>
                      <a:pt x="63" y="8907"/>
                      <a:pt x="63" y="8907"/>
                    </a:cubicBezTo>
                    <a:cubicBezTo>
                      <a:pt x="132" y="8907"/>
                      <a:pt x="766" y="6913"/>
                      <a:pt x="1521" y="4499"/>
                    </a:cubicBezTo>
                    <a:cubicBezTo>
                      <a:pt x="2280" y="2037"/>
                      <a:pt x="2858" y="1"/>
                      <a:pt x="2797"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984;p53"/>
            <p:cNvSpPr/>
            <p:nvPr/>
          </p:nvSpPr>
          <p:spPr>
            <a:xfrm rot="4243036">
              <a:off x="10584632" y="748177"/>
              <a:ext cx="152866" cy="99326"/>
            </a:xfrm>
            <a:custGeom>
              <a:avLst/>
              <a:gdLst/>
              <a:ahLst/>
              <a:cxnLst/>
              <a:rect l="l" t="t" r="r" b="b"/>
              <a:pathLst>
                <a:path w="7205" h="4898" extrusionOk="0">
                  <a:moveTo>
                    <a:pt x="33" y="1"/>
                  </a:moveTo>
                  <a:cubicBezTo>
                    <a:pt x="32" y="1"/>
                    <a:pt x="32" y="1"/>
                    <a:pt x="31" y="1"/>
                  </a:cubicBezTo>
                  <a:cubicBezTo>
                    <a:pt x="1" y="62"/>
                    <a:pt x="1581" y="1187"/>
                    <a:pt x="3557" y="2524"/>
                  </a:cubicBezTo>
                  <a:cubicBezTo>
                    <a:pt x="5449" y="3855"/>
                    <a:pt x="7054" y="4897"/>
                    <a:pt x="7168" y="4897"/>
                  </a:cubicBezTo>
                  <a:cubicBezTo>
                    <a:pt x="7171" y="4897"/>
                    <a:pt x="7173" y="4897"/>
                    <a:pt x="7174" y="4895"/>
                  </a:cubicBezTo>
                  <a:cubicBezTo>
                    <a:pt x="7205" y="4834"/>
                    <a:pt x="5624" y="3710"/>
                    <a:pt x="3648" y="2372"/>
                  </a:cubicBezTo>
                  <a:cubicBezTo>
                    <a:pt x="1730" y="1053"/>
                    <a:pt x="107" y="1"/>
                    <a:pt x="3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15200056"/>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7968" y="0"/>
            <a:ext cx="10830682" cy="1652588"/>
          </a:xfrm>
        </p:spPr>
        <p:txBody>
          <a:bodyPr>
            <a:normAutofit fontScale="90000"/>
          </a:bodyPr>
          <a:lstStyle/>
          <a:p>
            <a:r>
              <a:rPr lang="es-MX" dirty="0">
                <a:latin typeface="Franklin Gothic Demi Cond" panose="020B0706030402020204" pitchFamily="34" charset="0"/>
              </a:rPr>
              <a:t>Ingresa a la materia donde vas a importar. Dirígete a la semana correspondiente y da clic en el examen creado.</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9" name="Grupo 8"/>
          <p:cNvGrpSpPr/>
          <p:nvPr/>
        </p:nvGrpSpPr>
        <p:grpSpPr>
          <a:xfrm>
            <a:off x="1743074" y="1792027"/>
            <a:ext cx="9000000" cy="4860000"/>
            <a:chOff x="1743074" y="1792027"/>
            <a:chExt cx="9000000" cy="4860000"/>
          </a:xfrm>
        </p:grpSpPr>
        <p:grpSp>
          <p:nvGrpSpPr>
            <p:cNvPr id="6" name="Grupo 5"/>
            <p:cNvGrpSpPr/>
            <p:nvPr/>
          </p:nvGrpSpPr>
          <p:grpSpPr>
            <a:xfrm>
              <a:off x="1743074" y="1792027"/>
              <a:ext cx="9000000" cy="4860000"/>
              <a:chOff x="1743074" y="1792027"/>
              <a:chExt cx="9000000" cy="4860000"/>
            </a:xfrm>
          </p:grpSpPr>
          <p:pic>
            <p:nvPicPr>
              <p:cNvPr id="3" name="Imagen 2"/>
              <p:cNvPicPr>
                <a:picLocks noChangeAspect="1"/>
              </p:cNvPicPr>
              <p:nvPr/>
            </p:nvPicPr>
            <p:blipFill rotWithShape="1">
              <a:blip r:embed="rId2"/>
              <a:srcRect l="7657" t="25500" r="5156" b="10500"/>
              <a:stretch/>
            </p:blipFill>
            <p:spPr>
              <a:xfrm>
                <a:off x="1781173" y="1913894"/>
                <a:ext cx="8829677" cy="4219554"/>
              </a:xfrm>
              <a:prstGeom prst="rect">
                <a:avLst/>
              </a:prstGeom>
            </p:spPr>
          </p:pic>
          <p:grpSp>
            <p:nvGrpSpPr>
              <p:cNvPr id="11" name="Grupo 10"/>
              <p:cNvGrpSpPr/>
              <p:nvPr/>
            </p:nvGrpSpPr>
            <p:grpSpPr>
              <a:xfrm>
                <a:off x="1743074" y="1792027"/>
                <a:ext cx="9000000" cy="486000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5" name="Imagen 14"/>
            <p:cNvPicPr/>
            <p:nvPr/>
          </p:nvPicPr>
          <p:blipFill rotWithShape="1">
            <a:blip r:embed="rId3">
              <a:extLst>
                <a:ext uri="{28A0092B-C50C-407E-A947-70E740481C1C}">
                  <a14:useLocalDpi xmlns:a14="http://schemas.microsoft.com/office/drawing/2010/main" val="0"/>
                </a:ext>
              </a:extLst>
            </a:blip>
            <a:srcRect l="5049" t="39446" r="13933" b="16111"/>
            <a:stretch/>
          </p:blipFill>
          <p:spPr bwMode="auto">
            <a:xfrm>
              <a:off x="2036728" y="4161294"/>
              <a:ext cx="2458720" cy="459041"/>
            </a:xfrm>
            <a:prstGeom prst="rect">
              <a:avLst/>
            </a:prstGeom>
            <a:ln w="19050">
              <a:noFill/>
            </a:ln>
            <a:extLst>
              <a:ext uri="{53640926-AAD7-44D8-BBD7-CCE9431645EC}">
                <a14:shadowObscured xmlns:a14="http://schemas.microsoft.com/office/drawing/2010/main"/>
              </a:ext>
            </a:extLst>
          </p:spPr>
        </p:pic>
        <p:sp>
          <p:nvSpPr>
            <p:cNvPr id="18" name="Google Shape;7511;p87"/>
            <p:cNvSpPr/>
            <p:nvPr/>
          </p:nvSpPr>
          <p:spPr>
            <a:xfrm rot="20441297">
              <a:off x="3646692" y="4333777"/>
              <a:ext cx="566102" cy="914503"/>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4" name="Rectángulo redondeado 13"/>
          <p:cNvSpPr/>
          <p:nvPr/>
        </p:nvSpPr>
        <p:spPr>
          <a:xfrm>
            <a:off x="4646251" y="4144783"/>
            <a:ext cx="5658891" cy="1292490"/>
          </a:xfrm>
          <a:prstGeom prst="roundRect">
            <a:avLst/>
          </a:prstGeom>
          <a:solidFill>
            <a:srgbClr val="00A2AD"/>
          </a:solidFill>
          <a:ln>
            <a:solidFill>
              <a:srgbClr val="00A2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Franklin Gothic Demi Cond" panose="020B0706030402020204" pitchFamily="34" charset="0"/>
              </a:rPr>
              <a:t>Recuerda que ya debe estar creado el espacio del examen, así como programado en la fecha y hora correspondiente.</a:t>
            </a:r>
          </a:p>
        </p:txBody>
      </p:sp>
    </p:spTree>
    <p:extLst>
      <p:ext uri="{BB962C8B-B14F-4D97-AF65-F5344CB8AC3E}">
        <p14:creationId xmlns:p14="http://schemas.microsoft.com/office/powerpoint/2010/main" val="1155106670"/>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980" y="139734"/>
            <a:ext cx="10895506" cy="1373120"/>
          </a:xfrm>
        </p:spPr>
        <p:txBody>
          <a:bodyPr>
            <a:normAutofit/>
          </a:bodyPr>
          <a:lstStyle/>
          <a:p>
            <a:r>
              <a:rPr lang="es-MX" dirty="0">
                <a:latin typeface="Franklin Gothic Demi Cond" panose="020B0706030402020204" pitchFamily="34" charset="0"/>
              </a:rPr>
              <a:t>Da clic en el ícono de </a:t>
            </a:r>
            <a:r>
              <a:rPr lang="es-MX" dirty="0">
                <a:solidFill>
                  <a:srgbClr val="00A2AD"/>
                </a:solidFill>
                <a:latin typeface="Franklin Gothic Demi Cond" panose="020B0706030402020204" pitchFamily="34" charset="0"/>
              </a:rPr>
              <a:t>engrane</a:t>
            </a:r>
            <a:r>
              <a:rPr lang="es-MX" dirty="0">
                <a:latin typeface="Franklin Gothic Demi Cond" panose="020B0706030402020204" pitchFamily="34" charset="0"/>
              </a:rPr>
              <a:t>, y del Menú que se despliega, selecciona</a:t>
            </a:r>
            <a:r>
              <a:rPr lang="es-MX" dirty="0">
                <a:solidFill>
                  <a:srgbClr val="00A2AD"/>
                </a:solidFill>
                <a:latin typeface="Franklin Gothic Demi Cond" panose="020B0706030402020204" pitchFamily="34" charset="0"/>
              </a:rPr>
              <a:t> </a:t>
            </a:r>
            <a:r>
              <a:rPr lang="es-MX" dirty="0">
                <a:latin typeface="Franklin Gothic Demi Cond" panose="020B0706030402020204" pitchFamily="34" charset="0"/>
              </a:rPr>
              <a:t>la opción “</a:t>
            </a:r>
            <a:r>
              <a:rPr lang="es-MX" dirty="0">
                <a:solidFill>
                  <a:srgbClr val="00A2AD"/>
                </a:solidFill>
                <a:latin typeface="Franklin Gothic Demi Cond" panose="020B0706030402020204" pitchFamily="34" charset="0"/>
              </a:rPr>
              <a:t>Importar</a:t>
            </a:r>
            <a:r>
              <a:rPr lang="es-MX" dirty="0">
                <a:latin typeface="Franklin Gothic Demi Cond" panose="020B0706030402020204" pitchFamily="34" charset="0"/>
              </a:rPr>
              <a:t>”. </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9" name="Grupo 18"/>
          <p:cNvGrpSpPr/>
          <p:nvPr/>
        </p:nvGrpSpPr>
        <p:grpSpPr>
          <a:xfrm>
            <a:off x="2406315" y="1846899"/>
            <a:ext cx="7631936" cy="4565677"/>
            <a:chOff x="2133600" y="1878983"/>
            <a:chExt cx="7631936" cy="4565677"/>
          </a:xfrm>
        </p:grpSpPr>
        <p:pic>
          <p:nvPicPr>
            <p:cNvPr id="14" name="Imagen 13"/>
            <p:cNvPicPr/>
            <p:nvPr/>
          </p:nvPicPr>
          <p:blipFill rotWithShape="1">
            <a:blip r:embed="rId2" cstate="print">
              <a:extLst>
                <a:ext uri="{28A0092B-C50C-407E-A947-70E740481C1C}">
                  <a14:useLocalDpi xmlns:a14="http://schemas.microsoft.com/office/drawing/2010/main" val="0"/>
                </a:ext>
              </a:extLst>
            </a:blip>
            <a:srcRect b="20567"/>
            <a:stretch/>
          </p:blipFill>
          <p:spPr bwMode="auto">
            <a:xfrm>
              <a:off x="2259533" y="2016087"/>
              <a:ext cx="7304001" cy="3756752"/>
            </a:xfrm>
            <a:prstGeom prst="rect">
              <a:avLst/>
            </a:prstGeom>
            <a:noFill/>
            <a:ln w="19050">
              <a:noFill/>
            </a:ln>
          </p:spPr>
        </p:pic>
        <p:grpSp>
          <p:nvGrpSpPr>
            <p:cNvPr id="11" name="Grupo 10"/>
            <p:cNvGrpSpPr/>
            <p:nvPr/>
          </p:nvGrpSpPr>
          <p:grpSpPr>
            <a:xfrm>
              <a:off x="2133600" y="1878983"/>
              <a:ext cx="7631936" cy="456338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Imagen 14"/>
            <p:cNvPicPr/>
            <p:nvPr/>
          </p:nvPicPr>
          <p:blipFill rotWithShape="1">
            <a:blip r:embed="rId2" cstate="print">
              <a:extLst>
                <a:ext uri="{28A0092B-C50C-407E-A947-70E740481C1C}">
                  <a14:useLocalDpi xmlns:a14="http://schemas.microsoft.com/office/drawing/2010/main" val="0"/>
                </a:ext>
              </a:extLst>
            </a:blip>
            <a:srcRect l="73422" t="25655" r="1994" b="911"/>
            <a:stretch/>
          </p:blipFill>
          <p:spPr bwMode="auto">
            <a:xfrm>
              <a:off x="7601639" y="3051065"/>
              <a:ext cx="1961895" cy="2790317"/>
            </a:xfrm>
            <a:prstGeom prst="rect">
              <a:avLst/>
            </a:prstGeom>
            <a:noFill/>
            <a:ln w="19050">
              <a:noFill/>
            </a:ln>
          </p:spPr>
        </p:pic>
        <p:pic>
          <p:nvPicPr>
            <p:cNvPr id="18" name="Imagen 17"/>
            <p:cNvPicPr/>
            <p:nvPr/>
          </p:nvPicPr>
          <p:blipFill rotWithShape="1">
            <a:blip r:embed="rId2" cstate="print">
              <a:extLst>
                <a:ext uri="{28A0092B-C50C-407E-A947-70E740481C1C}">
                  <a14:useLocalDpi xmlns:a14="http://schemas.microsoft.com/office/drawing/2010/main" val="0"/>
                </a:ext>
              </a:extLst>
            </a:blip>
            <a:srcRect l="75144" t="92200" r="10102" b="2396"/>
            <a:stretch/>
          </p:blipFill>
          <p:spPr bwMode="auto">
            <a:xfrm>
              <a:off x="5495837" y="5383791"/>
              <a:ext cx="1712235" cy="415654"/>
            </a:xfrm>
            <a:prstGeom prst="rect">
              <a:avLst/>
            </a:prstGeom>
            <a:noFill/>
            <a:ln w="19050">
              <a:noFill/>
            </a:ln>
          </p:spPr>
        </p:pic>
        <p:sp>
          <p:nvSpPr>
            <p:cNvPr id="17" name="Google Shape;7511;p87"/>
            <p:cNvSpPr/>
            <p:nvPr/>
          </p:nvSpPr>
          <p:spPr>
            <a:xfrm rot="20441297">
              <a:off x="8659977" y="5546301"/>
              <a:ext cx="538539" cy="898359"/>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Flecha izquierda 8"/>
            <p:cNvSpPr/>
            <p:nvPr/>
          </p:nvSpPr>
          <p:spPr>
            <a:xfrm>
              <a:off x="7208072" y="5454253"/>
              <a:ext cx="499507" cy="346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891655807"/>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098" y="1"/>
            <a:ext cx="10839452" cy="1843317"/>
          </a:xfrm>
        </p:spPr>
        <p:txBody>
          <a:bodyPr>
            <a:noAutofit/>
          </a:bodyPr>
          <a:lstStyle/>
          <a:p>
            <a:r>
              <a:rPr lang="es-MX" sz="3800" dirty="0">
                <a:latin typeface="Franklin Gothic Demi Cond" panose="020B0706030402020204" pitchFamily="34" charset="0"/>
              </a:rPr>
              <a:t>En la siguiente ventana, selecciona el archivo en el cual se encuentran las preguntas que se van a copiar. En la sección “</a:t>
            </a:r>
            <a:r>
              <a:rPr lang="es-MX" sz="3800" dirty="0">
                <a:solidFill>
                  <a:srgbClr val="00A2AD"/>
                </a:solidFill>
                <a:latin typeface="Franklin Gothic Demi Cond" panose="020B0706030402020204" pitchFamily="34" charset="0"/>
              </a:rPr>
              <a:t>Formato de archivo</a:t>
            </a:r>
            <a:r>
              <a:rPr lang="es-MX" sz="3800" dirty="0">
                <a:latin typeface="Franklin Gothic Demi Cond" panose="020B0706030402020204" pitchFamily="34" charset="0"/>
              </a:rPr>
              <a:t>” selecciona “</a:t>
            </a:r>
            <a:r>
              <a:rPr lang="es-MX" sz="3800" dirty="0">
                <a:solidFill>
                  <a:srgbClr val="00A2AD"/>
                </a:solidFill>
                <a:latin typeface="Franklin Gothic Demi Cond" panose="020B0706030402020204" pitchFamily="34" charset="0"/>
              </a:rPr>
              <a:t>Formato GIFT</a:t>
            </a:r>
            <a:r>
              <a:rPr lang="es-MX" sz="3800" dirty="0">
                <a:latin typeface="Franklin Gothic Demi Cond" panose="020B0706030402020204" pitchFamily="34" charset="0"/>
              </a:rPr>
              <a:t>”. </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9" name="Grupo 8"/>
          <p:cNvGrpSpPr/>
          <p:nvPr/>
        </p:nvGrpSpPr>
        <p:grpSpPr>
          <a:xfrm>
            <a:off x="1743074" y="1943099"/>
            <a:ext cx="9143437" cy="4708927"/>
            <a:chOff x="1743074" y="1792027"/>
            <a:chExt cx="9143437" cy="4860000"/>
          </a:xfrm>
        </p:grpSpPr>
        <p:pic>
          <p:nvPicPr>
            <p:cNvPr id="14" name="Imagen 13"/>
            <p:cNvPicPr/>
            <p:nvPr/>
          </p:nvPicPr>
          <p:blipFill rotWithShape="1">
            <a:blip r:embed="rId2" cstate="print">
              <a:extLst>
                <a:ext uri="{28A0092B-C50C-407E-A947-70E740481C1C}">
                  <a14:useLocalDpi xmlns:a14="http://schemas.microsoft.com/office/drawing/2010/main" val="0"/>
                </a:ext>
              </a:extLst>
            </a:blip>
            <a:srcRect b="39092"/>
            <a:stretch/>
          </p:blipFill>
          <p:spPr bwMode="auto">
            <a:xfrm>
              <a:off x="1886512" y="1895007"/>
              <a:ext cx="8999999" cy="4532573"/>
            </a:xfrm>
            <a:prstGeom prst="rect">
              <a:avLst/>
            </a:prstGeom>
            <a:noFill/>
            <a:ln w="19050">
              <a:noFill/>
            </a:ln>
          </p:spPr>
        </p:pic>
        <p:grpSp>
          <p:nvGrpSpPr>
            <p:cNvPr id="11" name="Grupo 10"/>
            <p:cNvGrpSpPr/>
            <p:nvPr/>
          </p:nvGrpSpPr>
          <p:grpSpPr>
            <a:xfrm>
              <a:off x="1743074" y="1792027"/>
              <a:ext cx="9000000" cy="486000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7511;p87"/>
            <p:cNvSpPr/>
            <p:nvPr/>
          </p:nvSpPr>
          <p:spPr>
            <a:xfrm rot="20441297">
              <a:off x="6282592" y="5496688"/>
              <a:ext cx="566102" cy="914503"/>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Rectángulo 4"/>
            <p:cNvSpPr/>
            <p:nvPr/>
          </p:nvSpPr>
          <p:spPr>
            <a:xfrm>
              <a:off x="4591050" y="5428808"/>
              <a:ext cx="438150" cy="30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3194625431"/>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098" y="1"/>
            <a:ext cx="11010902" cy="1898576"/>
          </a:xfrm>
        </p:spPr>
        <p:txBody>
          <a:bodyPr>
            <a:normAutofit/>
          </a:bodyPr>
          <a:lstStyle/>
          <a:p>
            <a:r>
              <a:rPr lang="es-MX" sz="3600" dirty="0">
                <a:latin typeface="Franklin Gothic Demi Cond" panose="020B0706030402020204" pitchFamily="34" charset="0"/>
              </a:rPr>
              <a:t>En la sección “</a:t>
            </a:r>
            <a:r>
              <a:rPr lang="es-MX" sz="3600" dirty="0">
                <a:solidFill>
                  <a:srgbClr val="00A2AD"/>
                </a:solidFill>
                <a:latin typeface="Franklin Gothic Demi Cond" panose="020B0706030402020204" pitchFamily="34" charset="0"/>
              </a:rPr>
              <a:t>Importar preguntas de un archivo</a:t>
            </a:r>
            <a:r>
              <a:rPr lang="es-MX" sz="3600" dirty="0">
                <a:latin typeface="Franklin Gothic Demi Cond" panose="020B0706030402020204" pitchFamily="34" charset="0"/>
              </a:rPr>
              <a:t>” da clic en “</a:t>
            </a:r>
            <a:r>
              <a:rPr lang="es-MX" sz="3600" dirty="0">
                <a:solidFill>
                  <a:srgbClr val="00A2AD"/>
                </a:solidFill>
                <a:latin typeface="Franklin Gothic Demi Cond" panose="020B0706030402020204" pitchFamily="34" charset="0"/>
              </a:rPr>
              <a:t>Seleccione un archivo</a:t>
            </a:r>
            <a:r>
              <a:rPr lang="es-MX" sz="3600" dirty="0">
                <a:latin typeface="Franklin Gothic Demi Cond" panose="020B0706030402020204" pitchFamily="34" charset="0"/>
              </a:rPr>
              <a:t>”. Deberás buscar la carpeta donde hayas descargado el archivo de las preguntas.</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743074" y="1845290"/>
            <a:ext cx="9000000" cy="4806737"/>
            <a:chOff x="1743074" y="1845290"/>
            <a:chExt cx="9000000" cy="4806737"/>
          </a:xfrm>
        </p:grpSpPr>
        <p:pic>
          <p:nvPicPr>
            <p:cNvPr id="15" name="Imagen 14"/>
            <p:cNvPicPr/>
            <p:nvPr/>
          </p:nvPicPr>
          <p:blipFill rotWithShape="1">
            <a:blip r:embed="rId2" cstate="print">
              <a:extLst>
                <a:ext uri="{28A0092B-C50C-407E-A947-70E740481C1C}">
                  <a14:useLocalDpi xmlns:a14="http://schemas.microsoft.com/office/drawing/2010/main" val="0"/>
                </a:ext>
              </a:extLst>
            </a:blip>
            <a:srcRect t="28137" r="9942" b="12890"/>
            <a:stretch/>
          </p:blipFill>
          <p:spPr bwMode="auto">
            <a:xfrm>
              <a:off x="1890147" y="1845290"/>
              <a:ext cx="8705849" cy="4260983"/>
            </a:xfrm>
            <a:prstGeom prst="rect">
              <a:avLst/>
            </a:prstGeom>
            <a:noFill/>
            <a:ln w="19050">
              <a:noFill/>
            </a:ln>
          </p:spPr>
        </p:pic>
        <p:grpSp>
          <p:nvGrpSpPr>
            <p:cNvPr id="11" name="Grupo 10"/>
            <p:cNvGrpSpPr/>
            <p:nvPr/>
          </p:nvGrpSpPr>
          <p:grpSpPr>
            <a:xfrm>
              <a:off x="1743074" y="1898577"/>
              <a:ext cx="9000000" cy="475345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7511;p87"/>
            <p:cNvSpPr/>
            <p:nvPr/>
          </p:nvSpPr>
          <p:spPr>
            <a:xfrm rot="20441297">
              <a:off x="7215981" y="5065841"/>
              <a:ext cx="566102" cy="914503"/>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 name="Rectángulo 17"/>
            <p:cNvSpPr/>
            <p:nvPr/>
          </p:nvSpPr>
          <p:spPr>
            <a:xfrm>
              <a:off x="4800600" y="3212780"/>
              <a:ext cx="438150" cy="2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8"/>
            <p:cNvSpPr/>
            <p:nvPr/>
          </p:nvSpPr>
          <p:spPr>
            <a:xfrm>
              <a:off x="4800600" y="4993338"/>
              <a:ext cx="438150" cy="2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137957874"/>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098" y="1"/>
            <a:ext cx="11010902" cy="1898576"/>
          </a:xfrm>
        </p:spPr>
        <p:txBody>
          <a:bodyPr>
            <a:normAutofit/>
          </a:bodyPr>
          <a:lstStyle/>
          <a:p>
            <a:r>
              <a:rPr lang="es-MX" dirty="0">
                <a:latin typeface="Franklin Gothic Demi Cond" panose="020B0706030402020204" pitchFamily="34" charset="0"/>
              </a:rPr>
              <a:t>Una vez seleccionado el archivo, da clic en “</a:t>
            </a:r>
            <a:r>
              <a:rPr lang="es-MX" dirty="0">
                <a:solidFill>
                  <a:srgbClr val="00A2AD"/>
                </a:solidFill>
                <a:latin typeface="Franklin Gothic Demi Cond" panose="020B0706030402020204" pitchFamily="34" charset="0"/>
              </a:rPr>
              <a:t>Importar</a:t>
            </a:r>
            <a:r>
              <a:rPr lang="es-MX" dirty="0">
                <a:latin typeface="Franklin Gothic Demi Cond" panose="020B0706030402020204" pitchFamily="34" charset="0"/>
              </a:rPr>
              <a:t>” en la parte inferior.</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743074" y="1898577"/>
            <a:ext cx="9000000" cy="4753450"/>
            <a:chOff x="1743074" y="1898577"/>
            <a:chExt cx="9000000" cy="4753450"/>
          </a:xfrm>
        </p:grpSpPr>
        <p:pic>
          <p:nvPicPr>
            <p:cNvPr id="15" name="Imagen 14"/>
            <p:cNvPicPr/>
            <p:nvPr/>
          </p:nvPicPr>
          <p:blipFill rotWithShape="1">
            <a:blip r:embed="rId2" cstate="print">
              <a:extLst>
                <a:ext uri="{28A0092B-C50C-407E-A947-70E740481C1C}">
                  <a14:useLocalDpi xmlns:a14="http://schemas.microsoft.com/office/drawing/2010/main" val="0"/>
                </a:ext>
              </a:extLst>
            </a:blip>
            <a:srcRect t="45575" r="9942" b="112"/>
            <a:stretch/>
          </p:blipFill>
          <p:spPr bwMode="auto">
            <a:xfrm>
              <a:off x="1890147" y="1898577"/>
              <a:ext cx="8705849" cy="3924300"/>
            </a:xfrm>
            <a:prstGeom prst="rect">
              <a:avLst/>
            </a:prstGeom>
            <a:noFill/>
            <a:ln w="19050">
              <a:noFill/>
            </a:ln>
          </p:spPr>
        </p:pic>
        <p:grpSp>
          <p:nvGrpSpPr>
            <p:cNvPr id="11" name="Grupo 10"/>
            <p:cNvGrpSpPr/>
            <p:nvPr/>
          </p:nvGrpSpPr>
          <p:grpSpPr>
            <a:xfrm>
              <a:off x="1743074" y="1898577"/>
              <a:ext cx="9000000" cy="475345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7511;p87"/>
            <p:cNvSpPr/>
            <p:nvPr/>
          </p:nvSpPr>
          <p:spPr>
            <a:xfrm rot="20441297">
              <a:off x="6210875" y="5509127"/>
              <a:ext cx="566102" cy="914503"/>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Rectángulo 11"/>
            <p:cNvSpPr/>
            <p:nvPr/>
          </p:nvSpPr>
          <p:spPr>
            <a:xfrm>
              <a:off x="4819650" y="2101715"/>
              <a:ext cx="438150" cy="2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4619625" y="3860727"/>
              <a:ext cx="438150" cy="2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4819650" y="5419203"/>
              <a:ext cx="438150" cy="2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982162077"/>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5918052" cy="6858000"/>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Título 5"/>
          <p:cNvSpPr>
            <a:spLocks noGrp="1"/>
          </p:cNvSpPr>
          <p:nvPr>
            <p:ph type="title"/>
          </p:nvPr>
        </p:nvSpPr>
        <p:spPr>
          <a:xfrm>
            <a:off x="0" y="1427221"/>
            <a:ext cx="5746602" cy="3375871"/>
          </a:xfrm>
        </p:spPr>
        <p:txBody>
          <a:bodyPr>
            <a:normAutofit/>
          </a:bodyPr>
          <a:lstStyle/>
          <a:p>
            <a:pPr algn="r"/>
            <a:r>
              <a:rPr lang="es-MX" sz="6000" dirty="0">
                <a:solidFill>
                  <a:schemeClr val="bg1"/>
                </a:solidFill>
                <a:latin typeface="Franklin Gothic Demi Cond" panose="020B0706030402020204" pitchFamily="34" charset="0"/>
              </a:rPr>
              <a:t>Accede a </a:t>
            </a:r>
            <a:br>
              <a:rPr lang="es-MX" sz="6000" dirty="0">
                <a:solidFill>
                  <a:schemeClr val="bg1"/>
                </a:solidFill>
                <a:latin typeface="Franklin Gothic Demi Cond" panose="020B0706030402020204" pitchFamily="34" charset="0"/>
              </a:rPr>
            </a:br>
            <a:r>
              <a:rPr lang="es-MX" sz="6000" dirty="0">
                <a:solidFill>
                  <a:schemeClr val="bg1"/>
                </a:solidFill>
                <a:latin typeface="Franklin Gothic Demi Cond" panose="020B0706030402020204" pitchFamily="34" charset="0"/>
              </a:rPr>
              <a:t>Plataforma UIN</a:t>
            </a:r>
          </a:p>
        </p:txBody>
      </p:sp>
      <p:grpSp>
        <p:nvGrpSpPr>
          <p:cNvPr id="15" name="Grupo 14"/>
          <p:cNvGrpSpPr/>
          <p:nvPr/>
        </p:nvGrpSpPr>
        <p:grpSpPr>
          <a:xfrm>
            <a:off x="6323352" y="1199523"/>
            <a:ext cx="5524304" cy="4782177"/>
            <a:chOff x="4361202" y="1656723"/>
            <a:chExt cx="5524304" cy="4782177"/>
          </a:xfrm>
        </p:grpSpPr>
        <p:pic>
          <p:nvPicPr>
            <p:cNvPr id="5" name="Imagen 4"/>
            <p:cNvPicPr>
              <a:picLocks noChangeAspect="1"/>
            </p:cNvPicPr>
            <p:nvPr/>
          </p:nvPicPr>
          <p:blipFill>
            <a:blip r:embed="rId2"/>
            <a:stretch>
              <a:fillRect/>
            </a:stretch>
          </p:blipFill>
          <p:spPr>
            <a:xfrm>
              <a:off x="4621486" y="1940973"/>
              <a:ext cx="5244970" cy="2697640"/>
            </a:xfrm>
            <a:prstGeom prst="rect">
              <a:avLst/>
            </a:prstGeom>
            <a:ln w="38100">
              <a:noFill/>
            </a:ln>
          </p:spPr>
        </p:pic>
        <p:grpSp>
          <p:nvGrpSpPr>
            <p:cNvPr id="8" name="Google Shape;2261;p70"/>
            <p:cNvGrpSpPr/>
            <p:nvPr/>
          </p:nvGrpSpPr>
          <p:grpSpPr>
            <a:xfrm>
              <a:off x="4361202" y="1656723"/>
              <a:ext cx="5524304" cy="4782177"/>
              <a:chOff x="719700" y="1401291"/>
              <a:chExt cx="3401672" cy="2901718"/>
            </a:xfrm>
          </p:grpSpPr>
          <p:sp>
            <p:nvSpPr>
              <p:cNvPr id="9" name="Google Shape;2262;p70"/>
              <p:cNvSpPr/>
              <p:nvPr/>
            </p:nvSpPr>
            <p:spPr>
              <a:xfrm>
                <a:off x="1733908" y="3784361"/>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bg2">
                  <a:lumMod val="10000"/>
                </a:schemeClr>
              </a:solidFill>
              <a:ln>
                <a:noFill/>
              </a:ln>
            </p:spPr>
            <p:txBody>
              <a:bodyPr/>
              <a:lstStyle/>
              <a:p>
                <a:endParaRPr lang="es-MX"/>
              </a:p>
            </p:txBody>
          </p:sp>
          <p:grpSp>
            <p:nvGrpSpPr>
              <p:cNvPr id="10" name="Google Shape;2263;p70"/>
              <p:cNvGrpSpPr/>
              <p:nvPr/>
            </p:nvGrpSpPr>
            <p:grpSpPr>
              <a:xfrm>
                <a:off x="719700" y="1401291"/>
                <a:ext cx="3401672" cy="2384932"/>
                <a:chOff x="2590950" y="1144600"/>
                <a:chExt cx="2255900" cy="1581625"/>
              </a:xfrm>
            </p:grpSpPr>
            <p:sp>
              <p:nvSpPr>
                <p:cNvPr id="11" name="Google Shape;2264;p70"/>
                <p:cNvSpPr/>
                <p:nvPr/>
              </p:nvSpPr>
              <p:spPr>
                <a:xfrm>
                  <a:off x="2590950" y="1144600"/>
                  <a:ext cx="2255900" cy="1581625"/>
                </a:xfrm>
                <a:custGeom>
                  <a:avLst/>
                  <a:gdLst/>
                  <a:ahLst/>
                  <a:cxnLst/>
                  <a:rect l="l" t="t" r="r" b="b"/>
                  <a:pathLst>
                    <a:path w="90236" h="63265" extrusionOk="0">
                      <a:moveTo>
                        <a:pt x="86539" y="0"/>
                      </a:moveTo>
                      <a:lnTo>
                        <a:pt x="3697" y="0"/>
                      </a:lnTo>
                      <a:cubicBezTo>
                        <a:pt x="1656" y="2"/>
                        <a:pt x="1" y="1656"/>
                        <a:pt x="1" y="3698"/>
                      </a:cubicBezTo>
                      <a:lnTo>
                        <a:pt x="1" y="59569"/>
                      </a:lnTo>
                      <a:cubicBezTo>
                        <a:pt x="1" y="61610"/>
                        <a:pt x="1656" y="63265"/>
                        <a:pt x="3697" y="63265"/>
                      </a:cubicBezTo>
                      <a:lnTo>
                        <a:pt x="86539" y="63265"/>
                      </a:lnTo>
                      <a:cubicBezTo>
                        <a:pt x="88580" y="63265"/>
                        <a:pt x="90235" y="61610"/>
                        <a:pt x="90235" y="59569"/>
                      </a:cubicBezTo>
                      <a:lnTo>
                        <a:pt x="90235" y="3698"/>
                      </a:lnTo>
                      <a:cubicBezTo>
                        <a:pt x="90235" y="1656"/>
                        <a:pt x="88580" y="2"/>
                        <a:pt x="86539" y="0"/>
                      </a:cubicBezTo>
                      <a:close/>
                      <a:moveTo>
                        <a:pt x="85787" y="44586"/>
                      </a:moveTo>
                      <a:cubicBezTo>
                        <a:pt x="85787" y="46211"/>
                        <a:pt x="84393" y="47532"/>
                        <a:pt x="82668" y="47532"/>
                      </a:cubicBezTo>
                      <a:lnTo>
                        <a:pt x="7570" y="47532"/>
                      </a:lnTo>
                      <a:cubicBezTo>
                        <a:pt x="5845" y="47532"/>
                        <a:pt x="4449" y="46211"/>
                        <a:pt x="4449" y="44586"/>
                      </a:cubicBezTo>
                      <a:lnTo>
                        <a:pt x="4449" y="7220"/>
                      </a:lnTo>
                      <a:cubicBezTo>
                        <a:pt x="4449" y="5594"/>
                        <a:pt x="5845" y="4275"/>
                        <a:pt x="7570" y="4275"/>
                      </a:cubicBezTo>
                      <a:lnTo>
                        <a:pt x="82297" y="4275"/>
                      </a:lnTo>
                      <a:cubicBezTo>
                        <a:pt x="84024" y="4275"/>
                        <a:pt x="85787" y="5594"/>
                        <a:pt x="85787" y="7220"/>
                      </a:cubicBezTo>
                      <a:close/>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65;p70"/>
                <p:cNvSpPr/>
                <p:nvPr/>
              </p:nvSpPr>
              <p:spPr>
                <a:xfrm>
                  <a:off x="2590950" y="2429400"/>
                  <a:ext cx="2255900" cy="296825"/>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66;p70"/>
                <p:cNvSpPr/>
                <p:nvPr/>
              </p:nvSpPr>
              <p:spPr>
                <a:xfrm>
                  <a:off x="3627950" y="2501475"/>
                  <a:ext cx="178850" cy="138625"/>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 name="Google Shape;7511;p87"/>
            <p:cNvSpPr/>
            <p:nvPr/>
          </p:nvSpPr>
          <p:spPr>
            <a:xfrm rot="20441297">
              <a:off x="8975761" y="4696072"/>
              <a:ext cx="472473" cy="734569"/>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2921613364"/>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650" y="1"/>
            <a:ext cx="11182350" cy="2119126"/>
          </a:xfrm>
        </p:spPr>
        <p:txBody>
          <a:bodyPr>
            <a:noAutofit/>
          </a:bodyPr>
          <a:lstStyle/>
          <a:p>
            <a:r>
              <a:rPr lang="es-MX" sz="3600" dirty="0">
                <a:latin typeface="Franklin Gothic Demi Cond" panose="020B0706030402020204" pitchFamily="34" charset="0"/>
              </a:rPr>
              <a:t>En la siguiente ventana, se muestra un mensaje en el cual menciona que se importaron las preguntas, así como la lista de preguntas que contenía el archivo. Da clic en el botón “</a:t>
            </a:r>
            <a:r>
              <a:rPr lang="es-MX" sz="3600" dirty="0">
                <a:solidFill>
                  <a:srgbClr val="00A2AD"/>
                </a:solidFill>
                <a:latin typeface="Franklin Gothic Demi Cond" panose="020B0706030402020204" pitchFamily="34" charset="0"/>
              </a:rPr>
              <a:t>Continuar</a:t>
            </a:r>
            <a:r>
              <a:rPr lang="es-MX" sz="3600" dirty="0">
                <a:latin typeface="Franklin Gothic Demi Cond" panose="020B0706030402020204" pitchFamily="34" charset="0"/>
              </a:rPr>
              <a:t>”.</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p:cNvGrpSpPr/>
          <p:nvPr/>
        </p:nvGrpSpPr>
        <p:grpSpPr>
          <a:xfrm>
            <a:off x="1743074" y="2173393"/>
            <a:ext cx="9000000" cy="4635154"/>
            <a:chOff x="1743074" y="2059093"/>
            <a:chExt cx="9000000" cy="4635154"/>
          </a:xfrm>
        </p:grpSpPr>
        <p:pic>
          <p:nvPicPr>
            <p:cNvPr id="18" name="Imagen 17"/>
            <p:cNvPicPr/>
            <p:nvPr/>
          </p:nvPicPr>
          <p:blipFill rotWithShape="1">
            <a:blip r:embed="rId2">
              <a:extLst>
                <a:ext uri="{28A0092B-C50C-407E-A947-70E740481C1C}">
                  <a14:useLocalDpi xmlns:a14="http://schemas.microsoft.com/office/drawing/2010/main" val="0"/>
                </a:ext>
              </a:extLst>
            </a:blip>
            <a:srcRect t="6826" b="16822"/>
            <a:stretch/>
          </p:blipFill>
          <p:spPr bwMode="auto">
            <a:xfrm>
              <a:off x="1837758" y="2159433"/>
              <a:ext cx="8810627" cy="3928027"/>
            </a:xfrm>
            <a:prstGeom prst="rect">
              <a:avLst/>
            </a:prstGeom>
            <a:noFill/>
            <a:ln w="19050">
              <a:noFill/>
            </a:ln>
            <a:extLst>
              <a:ext uri="{53640926-AAD7-44D8-BBD7-CCE9431645EC}">
                <a14:shadowObscured xmlns:a14="http://schemas.microsoft.com/office/drawing/2010/main"/>
              </a:ext>
            </a:extLst>
          </p:spPr>
        </p:pic>
        <p:grpSp>
          <p:nvGrpSpPr>
            <p:cNvPr id="11" name="Grupo 10"/>
            <p:cNvGrpSpPr/>
            <p:nvPr/>
          </p:nvGrpSpPr>
          <p:grpSpPr>
            <a:xfrm>
              <a:off x="1743074" y="2059093"/>
              <a:ext cx="9000000" cy="4592934"/>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ángulo 19"/>
            <p:cNvSpPr/>
            <p:nvPr/>
          </p:nvSpPr>
          <p:spPr>
            <a:xfrm>
              <a:off x="5688122" y="5728159"/>
              <a:ext cx="805804" cy="3593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Google Shape;7511;p87"/>
            <p:cNvSpPr/>
            <p:nvPr/>
          </p:nvSpPr>
          <p:spPr>
            <a:xfrm rot="20441297">
              <a:off x="6403498" y="5779744"/>
              <a:ext cx="566102" cy="914503"/>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1038093081"/>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650" y="1"/>
            <a:ext cx="11182350" cy="1723615"/>
          </a:xfrm>
        </p:spPr>
        <p:txBody>
          <a:bodyPr>
            <a:noAutofit/>
          </a:bodyPr>
          <a:lstStyle/>
          <a:p>
            <a:r>
              <a:rPr lang="es-MX" sz="4000" dirty="0">
                <a:latin typeface="Franklin Gothic Demi Cond" panose="020B0706030402020204" pitchFamily="34" charset="0"/>
              </a:rPr>
              <a:t>La siguiente ventana es una confirmación de la importación de las preguntas, aquí </a:t>
            </a:r>
            <a:r>
              <a:rPr lang="es-MX" sz="4000" dirty="0">
                <a:solidFill>
                  <a:srgbClr val="00A2AD"/>
                </a:solidFill>
                <a:latin typeface="Franklin Gothic Demi Cond" panose="020B0706030402020204" pitchFamily="34" charset="0"/>
              </a:rPr>
              <a:t>no hay que modificar</a:t>
            </a:r>
            <a:r>
              <a:rPr lang="es-MX" sz="4000" dirty="0">
                <a:latin typeface="Franklin Gothic Demi Cond" panose="020B0706030402020204" pitchFamily="34" charset="0"/>
              </a:rPr>
              <a:t> o </a:t>
            </a:r>
            <a:r>
              <a:rPr lang="es-MX" sz="4000" dirty="0">
                <a:solidFill>
                  <a:srgbClr val="00A2AD"/>
                </a:solidFill>
                <a:latin typeface="Franklin Gothic Demi Cond" panose="020B0706030402020204" pitchFamily="34" charset="0"/>
              </a:rPr>
              <a:t>seleccionar nada</a:t>
            </a:r>
            <a:r>
              <a:rPr lang="es-MX" sz="4000" dirty="0">
                <a:latin typeface="Franklin Gothic Demi Cond" panose="020B0706030402020204" pitchFamily="34" charset="0"/>
              </a:rPr>
              <a:t>.</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2390774" y="1905000"/>
            <a:ext cx="7915276" cy="4785127"/>
            <a:chOff x="1743074" y="1981200"/>
            <a:chExt cx="7915276" cy="4785127"/>
          </a:xfrm>
        </p:grpSpPr>
        <p:pic>
          <p:nvPicPr>
            <p:cNvPr id="14" name="Imagen 13"/>
            <p:cNvPicPr/>
            <p:nvPr/>
          </p:nvPicPr>
          <p:blipFill>
            <a:blip r:embed="rId2">
              <a:extLst>
                <a:ext uri="{28A0092B-C50C-407E-A947-70E740481C1C}">
                  <a14:useLocalDpi xmlns:a14="http://schemas.microsoft.com/office/drawing/2010/main" val="0"/>
                </a:ext>
              </a:extLst>
            </a:blip>
            <a:stretch>
              <a:fillRect/>
            </a:stretch>
          </p:blipFill>
          <p:spPr>
            <a:xfrm>
              <a:off x="1857372" y="2081579"/>
              <a:ext cx="7629527" cy="4168165"/>
            </a:xfrm>
            <a:prstGeom prst="rect">
              <a:avLst/>
            </a:prstGeom>
            <a:ln w="19050">
              <a:noFill/>
            </a:ln>
          </p:spPr>
        </p:pic>
        <p:grpSp>
          <p:nvGrpSpPr>
            <p:cNvPr id="11" name="Grupo 10"/>
            <p:cNvGrpSpPr/>
            <p:nvPr/>
          </p:nvGrpSpPr>
          <p:grpSpPr>
            <a:xfrm>
              <a:off x="1743074" y="1981200"/>
              <a:ext cx="7915276" cy="4785127"/>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977445974"/>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7968" y="0"/>
            <a:ext cx="10830682" cy="1652588"/>
          </a:xfrm>
        </p:spPr>
        <p:txBody>
          <a:bodyPr>
            <a:normAutofit/>
          </a:bodyPr>
          <a:lstStyle/>
          <a:p>
            <a:r>
              <a:rPr lang="es-MX" sz="3600" dirty="0">
                <a:latin typeface="Franklin Gothic Demi Cond" panose="020B0706030402020204" pitchFamily="34" charset="0"/>
              </a:rPr>
              <a:t>Regresa a la semana donde se encuentra el cuestionario y da clic sobre la </a:t>
            </a:r>
            <a:r>
              <a:rPr lang="es-MX" sz="3600" dirty="0">
                <a:solidFill>
                  <a:srgbClr val="00A2AD"/>
                </a:solidFill>
                <a:latin typeface="Franklin Gothic Demi Cond" panose="020B0706030402020204" pitchFamily="34" charset="0"/>
              </a:rPr>
              <a:t>liga del examen </a:t>
            </a:r>
            <a:r>
              <a:rPr lang="es-MX" sz="3600" dirty="0">
                <a:latin typeface="Franklin Gothic Demi Cond" panose="020B0706030402020204" pitchFamily="34" charset="0"/>
              </a:rPr>
              <a:t>para terminar de programar las preguntas.</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9" name="Grupo 8"/>
          <p:cNvGrpSpPr/>
          <p:nvPr/>
        </p:nvGrpSpPr>
        <p:grpSpPr>
          <a:xfrm>
            <a:off x="1743074" y="1792027"/>
            <a:ext cx="9000000" cy="4860000"/>
            <a:chOff x="1743074" y="1792027"/>
            <a:chExt cx="9000000" cy="4860000"/>
          </a:xfrm>
        </p:grpSpPr>
        <p:grpSp>
          <p:nvGrpSpPr>
            <p:cNvPr id="6" name="Grupo 5"/>
            <p:cNvGrpSpPr/>
            <p:nvPr/>
          </p:nvGrpSpPr>
          <p:grpSpPr>
            <a:xfrm>
              <a:off x="1743074" y="1792027"/>
              <a:ext cx="9000000" cy="4860000"/>
              <a:chOff x="1743074" y="1792027"/>
              <a:chExt cx="9000000" cy="4860000"/>
            </a:xfrm>
          </p:grpSpPr>
          <p:pic>
            <p:nvPicPr>
              <p:cNvPr id="3" name="Imagen 2"/>
              <p:cNvPicPr>
                <a:picLocks noChangeAspect="1"/>
              </p:cNvPicPr>
              <p:nvPr/>
            </p:nvPicPr>
            <p:blipFill rotWithShape="1">
              <a:blip r:embed="rId2"/>
              <a:srcRect l="7657" t="25500" r="5156" b="10500"/>
              <a:stretch/>
            </p:blipFill>
            <p:spPr>
              <a:xfrm>
                <a:off x="1781173" y="1913894"/>
                <a:ext cx="8829677" cy="4219554"/>
              </a:xfrm>
              <a:prstGeom prst="rect">
                <a:avLst/>
              </a:prstGeom>
            </p:spPr>
          </p:pic>
          <p:grpSp>
            <p:nvGrpSpPr>
              <p:cNvPr id="11" name="Grupo 10"/>
              <p:cNvGrpSpPr/>
              <p:nvPr/>
            </p:nvGrpSpPr>
            <p:grpSpPr>
              <a:xfrm>
                <a:off x="1743074" y="1792027"/>
                <a:ext cx="9000000" cy="486000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5" name="Imagen 14"/>
            <p:cNvPicPr/>
            <p:nvPr/>
          </p:nvPicPr>
          <p:blipFill rotWithShape="1">
            <a:blip r:embed="rId3">
              <a:extLst>
                <a:ext uri="{28A0092B-C50C-407E-A947-70E740481C1C}">
                  <a14:useLocalDpi xmlns:a14="http://schemas.microsoft.com/office/drawing/2010/main" val="0"/>
                </a:ext>
              </a:extLst>
            </a:blip>
            <a:srcRect l="5049" t="39446" r="13933" b="16111"/>
            <a:stretch/>
          </p:blipFill>
          <p:spPr bwMode="auto">
            <a:xfrm>
              <a:off x="2036728" y="4161294"/>
              <a:ext cx="2458720" cy="459041"/>
            </a:xfrm>
            <a:prstGeom prst="rect">
              <a:avLst/>
            </a:prstGeom>
            <a:ln w="19050">
              <a:noFill/>
            </a:ln>
            <a:extLst>
              <a:ext uri="{53640926-AAD7-44D8-BBD7-CCE9431645EC}">
                <a14:shadowObscured xmlns:a14="http://schemas.microsoft.com/office/drawing/2010/main"/>
              </a:ext>
            </a:extLst>
          </p:spPr>
        </p:pic>
        <p:sp>
          <p:nvSpPr>
            <p:cNvPr id="18" name="Google Shape;7511;p87"/>
            <p:cNvSpPr/>
            <p:nvPr/>
          </p:nvSpPr>
          <p:spPr>
            <a:xfrm rot="20441297">
              <a:off x="3646692" y="4333777"/>
              <a:ext cx="566102" cy="914503"/>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77394629"/>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098" y="1"/>
            <a:ext cx="11010901" cy="1652588"/>
          </a:xfrm>
        </p:spPr>
        <p:txBody>
          <a:bodyPr>
            <a:normAutofit/>
          </a:bodyPr>
          <a:lstStyle/>
          <a:p>
            <a:r>
              <a:rPr lang="es-MX" sz="4000" dirty="0">
                <a:latin typeface="Franklin Gothic Demi Cond" panose="020B0706030402020204" pitchFamily="34" charset="0"/>
              </a:rPr>
              <a:t>Da clic sobre “</a:t>
            </a:r>
            <a:r>
              <a:rPr lang="es-MX" sz="4000" dirty="0">
                <a:solidFill>
                  <a:srgbClr val="00A2AD"/>
                </a:solidFill>
                <a:latin typeface="Franklin Gothic Demi Cond" panose="020B0706030402020204" pitchFamily="34" charset="0"/>
              </a:rPr>
              <a:t>Editar cuestionario</a:t>
            </a:r>
            <a:r>
              <a:rPr lang="es-MX" sz="4000" dirty="0">
                <a:latin typeface="Franklin Gothic Demi Cond" panose="020B0706030402020204" pitchFamily="34" charset="0"/>
              </a:rPr>
              <a:t>” para poder seleccionar las preguntas del examen</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9" name="Grupo 8"/>
          <p:cNvGrpSpPr/>
          <p:nvPr/>
        </p:nvGrpSpPr>
        <p:grpSpPr>
          <a:xfrm>
            <a:off x="1743074" y="1792027"/>
            <a:ext cx="9000000" cy="4860000"/>
            <a:chOff x="1743074" y="1792027"/>
            <a:chExt cx="9000000" cy="4860000"/>
          </a:xfrm>
        </p:grpSpPr>
        <p:grpSp>
          <p:nvGrpSpPr>
            <p:cNvPr id="6" name="Grupo 5"/>
            <p:cNvGrpSpPr/>
            <p:nvPr/>
          </p:nvGrpSpPr>
          <p:grpSpPr>
            <a:xfrm>
              <a:off x="1904433" y="1916234"/>
              <a:ext cx="8677277" cy="3163660"/>
              <a:chOff x="1904433" y="1916234"/>
              <a:chExt cx="8677277" cy="2784103"/>
            </a:xfrm>
          </p:grpSpPr>
          <p:pic>
            <p:nvPicPr>
              <p:cNvPr id="14" name="Imagen 13"/>
              <p:cNvPicPr>
                <a:picLocks noChangeAspect="1"/>
              </p:cNvPicPr>
              <p:nvPr/>
            </p:nvPicPr>
            <p:blipFill rotWithShape="1">
              <a:blip r:embed="rId2"/>
              <a:srcRect l="6546" t="9948" r="4230" b="44934"/>
              <a:stretch/>
            </p:blipFill>
            <p:spPr>
              <a:xfrm>
                <a:off x="1904433" y="1916234"/>
                <a:ext cx="8677277" cy="2784103"/>
              </a:xfrm>
              <a:prstGeom prst="rect">
                <a:avLst/>
              </a:prstGeom>
              <a:ln w="19050">
                <a:noFill/>
              </a:ln>
            </p:spPr>
          </p:pic>
          <p:pic>
            <p:nvPicPr>
              <p:cNvPr id="15" name="Imagen 14"/>
              <p:cNvPicPr>
                <a:picLocks noChangeAspect="1"/>
              </p:cNvPicPr>
              <p:nvPr/>
            </p:nvPicPr>
            <p:blipFill rotWithShape="1">
              <a:blip r:embed="rId3"/>
              <a:srcRect l="8503" t="57012" r="31469" b="34762"/>
              <a:stretch/>
            </p:blipFill>
            <p:spPr>
              <a:xfrm>
                <a:off x="1918440" y="1939593"/>
                <a:ext cx="5829301" cy="476250"/>
              </a:xfrm>
              <a:prstGeom prst="rect">
                <a:avLst/>
              </a:prstGeom>
            </p:spPr>
          </p:pic>
        </p:grpSp>
        <p:grpSp>
          <p:nvGrpSpPr>
            <p:cNvPr id="11" name="Grupo 10"/>
            <p:cNvGrpSpPr/>
            <p:nvPr/>
          </p:nvGrpSpPr>
          <p:grpSpPr>
            <a:xfrm>
              <a:off x="1743074" y="1792027"/>
              <a:ext cx="9000000" cy="486000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ctángulo 15"/>
            <p:cNvSpPr/>
            <p:nvPr/>
          </p:nvSpPr>
          <p:spPr>
            <a:xfrm>
              <a:off x="4369926" y="3862116"/>
              <a:ext cx="3973974" cy="767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17"/>
            <p:cNvSpPr/>
            <p:nvPr/>
          </p:nvSpPr>
          <p:spPr>
            <a:xfrm>
              <a:off x="5589126" y="5250306"/>
              <a:ext cx="1306974" cy="3122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8"/>
            <p:cNvSpPr/>
            <p:nvPr/>
          </p:nvSpPr>
          <p:spPr>
            <a:xfrm>
              <a:off x="2018244" y="4865210"/>
              <a:ext cx="8402105" cy="2890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4219074" y="3497179"/>
              <a:ext cx="4331368" cy="1251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 name="Imagen 19"/>
            <p:cNvPicPr>
              <a:picLocks noChangeAspect="1"/>
            </p:cNvPicPr>
            <p:nvPr/>
          </p:nvPicPr>
          <p:blipFill rotWithShape="1">
            <a:blip r:embed="rId2"/>
            <a:srcRect l="6546" t="55490" r="4230" b="13305"/>
            <a:stretch/>
          </p:blipFill>
          <p:spPr>
            <a:xfrm>
              <a:off x="1880657" y="3936580"/>
              <a:ext cx="8677277" cy="2100505"/>
            </a:xfrm>
            <a:prstGeom prst="rect">
              <a:avLst/>
            </a:prstGeom>
            <a:ln w="19050">
              <a:noFill/>
            </a:ln>
          </p:spPr>
        </p:pic>
        <p:sp>
          <p:nvSpPr>
            <p:cNvPr id="21" name="Rectángulo 20"/>
            <p:cNvSpPr/>
            <p:nvPr/>
          </p:nvSpPr>
          <p:spPr>
            <a:xfrm>
              <a:off x="5574020" y="4497931"/>
              <a:ext cx="1322080" cy="3246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Google Shape;7511;p87"/>
            <p:cNvSpPr/>
            <p:nvPr/>
          </p:nvSpPr>
          <p:spPr>
            <a:xfrm rot="20441297">
              <a:off x="6814863" y="4584426"/>
              <a:ext cx="566102" cy="914503"/>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2341146879"/>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098" y="1"/>
            <a:ext cx="10858501" cy="1652588"/>
          </a:xfrm>
        </p:spPr>
        <p:txBody>
          <a:bodyPr>
            <a:noAutofit/>
          </a:bodyPr>
          <a:lstStyle/>
          <a:p>
            <a:r>
              <a:rPr lang="es-MX" sz="3800" dirty="0">
                <a:latin typeface="Franklin Gothic Demi Cond" panose="020B0706030402020204" pitchFamily="34" charset="0"/>
              </a:rPr>
              <a:t>Para añadir preguntas al examen, da clic en “</a:t>
            </a:r>
            <a:r>
              <a:rPr lang="es-MX" sz="3800" dirty="0">
                <a:solidFill>
                  <a:srgbClr val="00A2AD"/>
                </a:solidFill>
                <a:latin typeface="Franklin Gothic Demi Cond" panose="020B0706030402020204" pitchFamily="34" charset="0"/>
              </a:rPr>
              <a:t>Agregar</a:t>
            </a:r>
            <a:r>
              <a:rPr lang="es-MX" sz="3800" dirty="0">
                <a:latin typeface="Franklin Gothic Demi Cond" panose="020B0706030402020204" pitchFamily="34" charset="0"/>
              </a:rPr>
              <a:t>” en la parte derecha de tu pantalla seguido de “</a:t>
            </a:r>
            <a:r>
              <a:rPr lang="es-MX" sz="3800" dirty="0">
                <a:solidFill>
                  <a:srgbClr val="00A2AD"/>
                </a:solidFill>
                <a:latin typeface="Franklin Gothic Demi Cond" panose="020B0706030402020204" pitchFamily="34" charset="0"/>
              </a:rPr>
              <a:t>Banco de preguntas</a:t>
            </a:r>
            <a:r>
              <a:rPr lang="es-MX" sz="3800" dirty="0">
                <a:latin typeface="Franklin Gothic Demi Cond" panose="020B0706030402020204" pitchFamily="34" charset="0"/>
              </a:rPr>
              <a:t>”.</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743072" y="1780674"/>
            <a:ext cx="9143980" cy="4871353"/>
            <a:chOff x="1743072" y="1780674"/>
            <a:chExt cx="9143980" cy="4871353"/>
          </a:xfrm>
        </p:grpSpPr>
        <p:pic>
          <p:nvPicPr>
            <p:cNvPr id="14" name="Imagen 13">
              <a:extLst>
                <a:ext uri="{FF2B5EF4-FFF2-40B4-BE49-F238E27FC236}">
                  <a16:creationId xmlns:a16="http://schemas.microsoft.com/office/drawing/2014/main" id="{0B4B40E5-096B-4F93-A793-714950C5546B}"/>
                </a:ext>
              </a:extLst>
            </p:cNvPr>
            <p:cNvPicPr>
              <a:picLocks noChangeAspect="1"/>
            </p:cNvPicPr>
            <p:nvPr/>
          </p:nvPicPr>
          <p:blipFill rotWithShape="1">
            <a:blip r:embed="rId2"/>
            <a:srcRect l="6202" t="8684" r="4529" b="46464"/>
            <a:stretch/>
          </p:blipFill>
          <p:spPr>
            <a:xfrm>
              <a:off x="1743072" y="1780674"/>
              <a:ext cx="8999999" cy="3201685"/>
            </a:xfrm>
            <a:prstGeom prst="rect">
              <a:avLst/>
            </a:prstGeom>
            <a:ln w="19050">
              <a:noFill/>
            </a:ln>
          </p:spPr>
        </p:pic>
        <p:grpSp>
          <p:nvGrpSpPr>
            <p:cNvPr id="11" name="Grupo 10"/>
            <p:cNvGrpSpPr/>
            <p:nvPr/>
          </p:nvGrpSpPr>
          <p:grpSpPr>
            <a:xfrm>
              <a:off x="1743074" y="1792027"/>
              <a:ext cx="9000000" cy="486000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Imagen 18">
              <a:extLst>
                <a:ext uri="{FF2B5EF4-FFF2-40B4-BE49-F238E27FC236}">
                  <a16:creationId xmlns:a16="http://schemas.microsoft.com/office/drawing/2014/main" id="{65ECA4D4-7C90-491D-AA4D-54EC8CC6B804}"/>
                </a:ext>
              </a:extLst>
            </p:cNvPr>
            <p:cNvPicPr>
              <a:picLocks noChangeAspect="1"/>
            </p:cNvPicPr>
            <p:nvPr/>
          </p:nvPicPr>
          <p:blipFill rotWithShape="1">
            <a:blip r:embed="rId3"/>
            <a:srcRect l="8503" t="57012" r="31469" b="34762"/>
            <a:stretch/>
          </p:blipFill>
          <p:spPr>
            <a:xfrm>
              <a:off x="2015163" y="1968630"/>
              <a:ext cx="5829301" cy="476250"/>
            </a:xfrm>
            <a:prstGeom prst="rect">
              <a:avLst/>
            </a:prstGeom>
          </p:spPr>
        </p:pic>
        <p:sp>
          <p:nvSpPr>
            <p:cNvPr id="16" name="Rectángulo 15"/>
            <p:cNvSpPr/>
            <p:nvPr/>
          </p:nvSpPr>
          <p:spPr>
            <a:xfrm>
              <a:off x="9773307" y="4744006"/>
              <a:ext cx="846567" cy="2806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p:cNvPicPr/>
            <p:nvPr/>
          </p:nvPicPr>
          <p:blipFill rotWithShape="1">
            <a:blip r:embed="rId4">
              <a:extLst>
                <a:ext uri="{28A0092B-C50C-407E-A947-70E740481C1C}">
                  <a14:useLocalDpi xmlns:a14="http://schemas.microsoft.com/office/drawing/2010/main" val="0"/>
                </a:ext>
              </a:extLst>
            </a:blip>
            <a:srcRect l="73270" t="75832" r="4850" b="6523"/>
            <a:stretch/>
          </p:blipFill>
          <p:spPr bwMode="auto">
            <a:xfrm>
              <a:off x="8277726" y="5085347"/>
              <a:ext cx="2216230" cy="919440"/>
            </a:xfrm>
            <a:prstGeom prst="rect">
              <a:avLst/>
            </a:prstGeom>
            <a:noFill/>
            <a:ln w="19050">
              <a:noFill/>
            </a:ln>
          </p:spPr>
        </p:pic>
        <p:sp>
          <p:nvSpPr>
            <p:cNvPr id="17" name="Google Shape;7511;p87"/>
            <p:cNvSpPr/>
            <p:nvPr/>
          </p:nvSpPr>
          <p:spPr>
            <a:xfrm rot="20441297">
              <a:off x="10320950" y="5415292"/>
              <a:ext cx="566102" cy="914503"/>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3378246902"/>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098" y="1"/>
            <a:ext cx="10858501" cy="1652588"/>
          </a:xfrm>
        </p:spPr>
        <p:txBody>
          <a:bodyPr>
            <a:noAutofit/>
          </a:bodyPr>
          <a:lstStyle/>
          <a:p>
            <a:r>
              <a:rPr lang="es-MX" sz="3800" dirty="0">
                <a:latin typeface="Franklin Gothic Demi Cond" panose="020B0706030402020204" pitchFamily="34" charset="0"/>
              </a:rPr>
              <a:t>Se mostrará la siguiente pantalla. En la parte superior </a:t>
            </a:r>
            <a:r>
              <a:rPr lang="es-MX" sz="3800" dirty="0">
                <a:solidFill>
                  <a:srgbClr val="00A2AD"/>
                </a:solidFill>
                <a:latin typeface="Franklin Gothic Demi Cond" panose="020B0706030402020204" pitchFamily="34" charset="0"/>
              </a:rPr>
              <a:t>no deberás modificar</a:t>
            </a:r>
            <a:r>
              <a:rPr lang="es-MX" sz="3800" dirty="0">
                <a:latin typeface="Franklin Gothic Demi Cond" panose="020B0706030402020204" pitchFamily="34" charset="0"/>
              </a:rPr>
              <a:t>. Estas opciones se quedan por defecto.</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2" name="Grupo 11"/>
          <p:cNvGrpSpPr/>
          <p:nvPr/>
        </p:nvGrpSpPr>
        <p:grpSpPr>
          <a:xfrm>
            <a:off x="1743074" y="1792027"/>
            <a:ext cx="9000000" cy="4860000"/>
            <a:chOff x="1743074" y="1792027"/>
            <a:chExt cx="9000000" cy="4860000"/>
          </a:xfrm>
        </p:grpSpPr>
        <p:pic>
          <p:nvPicPr>
            <p:cNvPr id="18" name="Imagen 17"/>
            <p:cNvPicPr/>
            <p:nvPr/>
          </p:nvPicPr>
          <p:blipFill rotWithShape="1">
            <a:blip r:embed="rId2" cstate="print">
              <a:extLst>
                <a:ext uri="{28A0092B-C50C-407E-A947-70E740481C1C}">
                  <a14:useLocalDpi xmlns:a14="http://schemas.microsoft.com/office/drawing/2010/main" val="0"/>
                </a:ext>
              </a:extLst>
            </a:blip>
            <a:srcRect b="8998"/>
            <a:stretch/>
          </p:blipFill>
          <p:spPr bwMode="auto">
            <a:xfrm>
              <a:off x="1854546" y="1792027"/>
              <a:ext cx="8888527" cy="4695886"/>
            </a:xfrm>
            <a:prstGeom prst="rect">
              <a:avLst/>
            </a:prstGeom>
            <a:noFill/>
            <a:ln w="19050">
              <a:noFill/>
            </a:ln>
          </p:spPr>
        </p:pic>
        <p:grpSp>
          <p:nvGrpSpPr>
            <p:cNvPr id="11" name="Grupo 10"/>
            <p:cNvGrpSpPr/>
            <p:nvPr/>
          </p:nvGrpSpPr>
          <p:grpSpPr>
            <a:xfrm>
              <a:off x="1743074" y="1792027"/>
              <a:ext cx="9000000" cy="486000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ángulo 4"/>
            <p:cNvSpPr/>
            <p:nvPr/>
          </p:nvSpPr>
          <p:spPr>
            <a:xfrm>
              <a:off x="5260807" y="3514099"/>
              <a:ext cx="594561" cy="51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19"/>
            <p:cNvSpPr/>
            <p:nvPr/>
          </p:nvSpPr>
          <p:spPr>
            <a:xfrm>
              <a:off x="7867649" y="2524067"/>
              <a:ext cx="594561" cy="51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redondeado 20"/>
            <p:cNvSpPr/>
            <p:nvPr/>
          </p:nvSpPr>
          <p:spPr>
            <a:xfrm>
              <a:off x="6416599" y="3684097"/>
              <a:ext cx="2639429" cy="760463"/>
            </a:xfrm>
            <a:prstGeom prst="roundRect">
              <a:avLst/>
            </a:prstGeom>
            <a:solidFill>
              <a:srgbClr val="00A2AD"/>
            </a:solidFill>
            <a:ln>
              <a:solidFill>
                <a:srgbClr val="00A2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latin typeface="Franklin Gothic Demi Cond" panose="020B0706030402020204" pitchFamily="34" charset="0"/>
                </a:rPr>
                <a:t>No modificar</a:t>
              </a:r>
            </a:p>
          </p:txBody>
        </p:sp>
        <p:sp>
          <p:nvSpPr>
            <p:cNvPr id="6" name="Flecha izquierda 5"/>
            <p:cNvSpPr/>
            <p:nvPr/>
          </p:nvSpPr>
          <p:spPr>
            <a:xfrm>
              <a:off x="5320401" y="3579696"/>
              <a:ext cx="978408"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arriba 8"/>
            <p:cNvSpPr/>
            <p:nvPr/>
          </p:nvSpPr>
          <p:spPr>
            <a:xfrm>
              <a:off x="6610348" y="3027064"/>
              <a:ext cx="484632" cy="573179"/>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382300969"/>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098" y="1"/>
            <a:ext cx="10858501" cy="1652588"/>
          </a:xfrm>
        </p:spPr>
        <p:txBody>
          <a:bodyPr>
            <a:noAutofit/>
          </a:bodyPr>
          <a:lstStyle/>
          <a:p>
            <a:r>
              <a:rPr lang="es-MX" sz="3200" dirty="0">
                <a:latin typeface="Franklin Gothic Demi Cond" panose="020B0706030402020204" pitchFamily="34" charset="0"/>
              </a:rPr>
              <a:t>En la parte inferior aparecen todas las preguntas que se importaron. </a:t>
            </a:r>
            <a:r>
              <a:rPr lang="es-MX" sz="3200" dirty="0">
                <a:solidFill>
                  <a:srgbClr val="00A2AD"/>
                </a:solidFill>
                <a:latin typeface="Franklin Gothic Demi Cond" panose="020B0706030402020204" pitchFamily="34" charset="0"/>
              </a:rPr>
              <a:t>Selecciona</a:t>
            </a:r>
            <a:r>
              <a:rPr lang="es-MX" sz="3200" dirty="0">
                <a:latin typeface="Franklin Gothic Demi Cond" panose="020B0706030402020204" pitchFamily="34" charset="0"/>
              </a:rPr>
              <a:t> las preguntas que aparecerán en tu examen. Marca con una palomita la (las) pregunta(s) y da clic en el botón “</a:t>
            </a:r>
            <a:r>
              <a:rPr lang="es-MX" sz="3200" dirty="0">
                <a:solidFill>
                  <a:srgbClr val="00A2AD"/>
                </a:solidFill>
                <a:latin typeface="Franklin Gothic Demi Cond" panose="020B0706030402020204" pitchFamily="34" charset="0"/>
              </a:rPr>
              <a:t>Añadir preguntas</a:t>
            </a:r>
            <a:r>
              <a:rPr lang="es-MX" sz="3200" dirty="0">
                <a:latin typeface="Franklin Gothic Demi Cond" panose="020B0706030402020204" pitchFamily="34" charset="0"/>
              </a:rPr>
              <a:t>”.</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743074" y="1792027"/>
            <a:ext cx="9000000" cy="4860000"/>
            <a:chOff x="1743074" y="1792027"/>
            <a:chExt cx="9000000" cy="4860000"/>
          </a:xfrm>
        </p:grpSpPr>
        <p:pic>
          <p:nvPicPr>
            <p:cNvPr id="18" name="Imagen 17"/>
            <p:cNvPicPr/>
            <p:nvPr/>
          </p:nvPicPr>
          <p:blipFill rotWithShape="1">
            <a:blip r:embed="rId2" cstate="print">
              <a:extLst>
                <a:ext uri="{28A0092B-C50C-407E-A947-70E740481C1C}">
                  <a14:useLocalDpi xmlns:a14="http://schemas.microsoft.com/office/drawing/2010/main" val="0"/>
                </a:ext>
              </a:extLst>
            </a:blip>
            <a:srcRect t="24340" b="1360"/>
            <a:stretch/>
          </p:blipFill>
          <p:spPr bwMode="auto">
            <a:xfrm>
              <a:off x="1854546" y="1816705"/>
              <a:ext cx="8888527" cy="4237928"/>
            </a:xfrm>
            <a:prstGeom prst="rect">
              <a:avLst/>
            </a:prstGeom>
            <a:noFill/>
            <a:ln w="19050">
              <a:noFill/>
            </a:ln>
          </p:spPr>
        </p:pic>
        <p:grpSp>
          <p:nvGrpSpPr>
            <p:cNvPr id="11" name="Grupo 10"/>
            <p:cNvGrpSpPr/>
            <p:nvPr/>
          </p:nvGrpSpPr>
          <p:grpSpPr>
            <a:xfrm>
              <a:off x="1743074" y="1792027"/>
              <a:ext cx="9000000" cy="486000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ángulo 4"/>
            <p:cNvSpPr/>
            <p:nvPr/>
          </p:nvSpPr>
          <p:spPr>
            <a:xfrm>
              <a:off x="5289505" y="2265269"/>
              <a:ext cx="594561" cy="51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19"/>
            <p:cNvSpPr/>
            <p:nvPr/>
          </p:nvSpPr>
          <p:spPr>
            <a:xfrm>
              <a:off x="5945791" y="5451738"/>
              <a:ext cx="594561" cy="51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6015787" y="4486492"/>
              <a:ext cx="594561" cy="229887"/>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Google Shape;7511;p87"/>
          <p:cNvSpPr/>
          <p:nvPr/>
        </p:nvSpPr>
        <p:spPr>
          <a:xfrm rot="20441297">
            <a:off x="5798331" y="5654622"/>
            <a:ext cx="434912" cy="63976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7511;p87"/>
          <p:cNvSpPr/>
          <p:nvPr/>
        </p:nvSpPr>
        <p:spPr>
          <a:xfrm rot="20441297">
            <a:off x="2284651" y="3841413"/>
            <a:ext cx="434912" cy="63976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extLst>
      <p:ext uri="{BB962C8B-B14F-4D97-AF65-F5344CB8AC3E}">
        <p14:creationId xmlns:p14="http://schemas.microsoft.com/office/powerpoint/2010/main" val="3354194872"/>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p:nvPr/>
        </p:nvPicPr>
        <p:blipFill rotWithShape="1">
          <a:blip r:embed="rId2" cstate="print">
            <a:extLst>
              <a:ext uri="{28A0092B-C50C-407E-A947-70E740481C1C}">
                <a14:useLocalDpi xmlns:a14="http://schemas.microsoft.com/office/drawing/2010/main" val="0"/>
              </a:ext>
            </a:extLst>
          </a:blip>
          <a:srcRect b="34361"/>
          <a:stretch/>
        </p:blipFill>
        <p:spPr>
          <a:xfrm>
            <a:off x="1872262" y="1890359"/>
            <a:ext cx="8747611" cy="4285737"/>
          </a:xfrm>
          <a:prstGeom prst="rect">
            <a:avLst/>
          </a:prstGeom>
          <a:noFill/>
          <a:ln w="19050">
            <a:noFill/>
          </a:ln>
        </p:spPr>
      </p:pic>
      <p:sp>
        <p:nvSpPr>
          <p:cNvPr id="2" name="Título 1"/>
          <p:cNvSpPr>
            <a:spLocks noGrp="1"/>
          </p:cNvSpPr>
          <p:nvPr>
            <p:ph type="title"/>
          </p:nvPr>
        </p:nvSpPr>
        <p:spPr>
          <a:xfrm>
            <a:off x="1181098" y="1"/>
            <a:ext cx="10882565" cy="1652588"/>
          </a:xfrm>
        </p:spPr>
        <p:txBody>
          <a:bodyPr>
            <a:noAutofit/>
          </a:bodyPr>
          <a:lstStyle/>
          <a:p>
            <a:r>
              <a:rPr lang="es-MX" sz="4000" dirty="0">
                <a:latin typeface="Franklin Gothic Demi Cond" panose="020B0706030402020204" pitchFamily="34" charset="0"/>
              </a:rPr>
              <a:t>Aparecerán las preguntas importadas. En esta sección se puede editar, eliminar o cambiar el puntaje de cada pregunta.</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1" name="Grupo 10"/>
          <p:cNvGrpSpPr/>
          <p:nvPr/>
        </p:nvGrpSpPr>
        <p:grpSpPr>
          <a:xfrm>
            <a:off x="1743074" y="1792027"/>
            <a:ext cx="9000000" cy="486000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ángulo 4"/>
          <p:cNvSpPr/>
          <p:nvPr/>
        </p:nvSpPr>
        <p:spPr>
          <a:xfrm>
            <a:off x="-977565" y="308699"/>
            <a:ext cx="594561" cy="51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19"/>
          <p:cNvSpPr/>
          <p:nvPr/>
        </p:nvSpPr>
        <p:spPr>
          <a:xfrm>
            <a:off x="-1274846" y="3643699"/>
            <a:ext cx="594561" cy="51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Google Shape;7511;p87"/>
          <p:cNvSpPr/>
          <p:nvPr/>
        </p:nvSpPr>
        <p:spPr>
          <a:xfrm rot="20441297">
            <a:off x="-1079560" y="2532799"/>
            <a:ext cx="434912" cy="63976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7511;p87"/>
          <p:cNvSpPr/>
          <p:nvPr/>
        </p:nvSpPr>
        <p:spPr>
          <a:xfrm rot="20441297">
            <a:off x="10402417" y="5016619"/>
            <a:ext cx="434912" cy="63976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extLst>
      <p:ext uri="{BB962C8B-B14F-4D97-AF65-F5344CB8AC3E}">
        <p14:creationId xmlns:p14="http://schemas.microsoft.com/office/powerpoint/2010/main" val="2450322301"/>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098" y="1"/>
            <a:ext cx="10882565" cy="1652588"/>
          </a:xfrm>
        </p:spPr>
        <p:txBody>
          <a:bodyPr>
            <a:noAutofit/>
          </a:bodyPr>
          <a:lstStyle/>
          <a:p>
            <a:r>
              <a:rPr lang="es-MX" sz="4000" dirty="0">
                <a:latin typeface="Franklin Gothic Demi Cond" panose="020B0706030402020204" pitchFamily="34" charset="0"/>
              </a:rPr>
              <a:t>Para </a:t>
            </a:r>
            <a:r>
              <a:rPr lang="es-MX" sz="4000" dirty="0">
                <a:solidFill>
                  <a:srgbClr val="00A2AD"/>
                </a:solidFill>
                <a:latin typeface="Franklin Gothic Demi Cond" panose="020B0706030402020204" pitchFamily="34" charset="0"/>
              </a:rPr>
              <a:t>editar la pregunta</a:t>
            </a:r>
            <a:r>
              <a:rPr lang="es-MX" sz="4000" dirty="0">
                <a:latin typeface="Franklin Gothic Demi Cond" panose="020B0706030402020204" pitchFamily="34" charset="0"/>
              </a:rPr>
              <a:t>, da clic en el </a:t>
            </a:r>
            <a:r>
              <a:rPr lang="es-MX" sz="4000" dirty="0">
                <a:solidFill>
                  <a:srgbClr val="00A2AD"/>
                </a:solidFill>
                <a:latin typeface="Franklin Gothic Demi Cond" panose="020B0706030402020204" pitchFamily="34" charset="0"/>
              </a:rPr>
              <a:t>engrane</a:t>
            </a:r>
            <a:r>
              <a:rPr lang="es-MX" sz="4000" dirty="0">
                <a:latin typeface="Franklin Gothic Demi Cond" panose="020B0706030402020204" pitchFamily="34" charset="0"/>
              </a:rPr>
              <a:t> en la pregunta deseada, que se encuentra del lado izquierdo.</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upo 5"/>
          <p:cNvGrpSpPr/>
          <p:nvPr/>
        </p:nvGrpSpPr>
        <p:grpSpPr>
          <a:xfrm>
            <a:off x="1743074" y="1792027"/>
            <a:ext cx="9000000" cy="4860000"/>
            <a:chOff x="1743074" y="1792027"/>
            <a:chExt cx="9000000" cy="4860000"/>
          </a:xfrm>
        </p:grpSpPr>
        <p:pic>
          <p:nvPicPr>
            <p:cNvPr id="16" name="Imagen 15"/>
            <p:cNvPicPr/>
            <p:nvPr/>
          </p:nvPicPr>
          <p:blipFill rotWithShape="1">
            <a:blip r:embed="rId2" cstate="print">
              <a:extLst>
                <a:ext uri="{28A0092B-C50C-407E-A947-70E740481C1C}">
                  <a14:useLocalDpi xmlns:a14="http://schemas.microsoft.com/office/drawing/2010/main" val="0"/>
                </a:ext>
              </a:extLst>
            </a:blip>
            <a:srcRect b="34361"/>
            <a:stretch/>
          </p:blipFill>
          <p:spPr>
            <a:xfrm>
              <a:off x="1872262" y="1890359"/>
              <a:ext cx="8747611" cy="4285737"/>
            </a:xfrm>
            <a:prstGeom prst="rect">
              <a:avLst/>
            </a:prstGeom>
            <a:noFill/>
            <a:ln w="19050">
              <a:noFill/>
            </a:ln>
          </p:spPr>
        </p:pic>
        <p:grpSp>
          <p:nvGrpSpPr>
            <p:cNvPr id="11" name="Grupo 10"/>
            <p:cNvGrpSpPr/>
            <p:nvPr/>
          </p:nvGrpSpPr>
          <p:grpSpPr>
            <a:xfrm>
              <a:off x="1743074" y="1792027"/>
              <a:ext cx="9000000" cy="486000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7511;p87"/>
            <p:cNvSpPr/>
            <p:nvPr/>
          </p:nvSpPr>
          <p:spPr>
            <a:xfrm rot="20441297">
              <a:off x="2926840" y="5030243"/>
              <a:ext cx="389522" cy="706812"/>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 name="Flecha abajo 2"/>
            <p:cNvSpPr/>
            <p:nvPr/>
          </p:nvSpPr>
          <p:spPr>
            <a:xfrm>
              <a:off x="2578608" y="4041648"/>
              <a:ext cx="484632" cy="89133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p:cNvPicPr/>
            <p:nvPr/>
          </p:nvPicPr>
          <p:blipFill rotWithShape="1">
            <a:blip r:embed="rId2" cstate="print">
              <a:extLst>
                <a:ext uri="{28A0092B-C50C-407E-A947-70E740481C1C}">
                  <a14:useLocalDpi xmlns:a14="http://schemas.microsoft.com/office/drawing/2010/main" val="0"/>
                </a:ext>
              </a:extLst>
            </a:blip>
            <a:srcRect l="85507" t="51399" b="34361"/>
            <a:stretch/>
          </p:blipFill>
          <p:spPr>
            <a:xfrm>
              <a:off x="9315478" y="4717255"/>
              <a:ext cx="1267819" cy="929784"/>
            </a:xfrm>
            <a:prstGeom prst="rect">
              <a:avLst/>
            </a:prstGeom>
            <a:noFill/>
            <a:ln w="19050">
              <a:noFill/>
            </a:ln>
          </p:spPr>
        </p:pic>
      </p:grpSp>
    </p:spTree>
    <p:extLst>
      <p:ext uri="{BB962C8B-B14F-4D97-AF65-F5344CB8AC3E}">
        <p14:creationId xmlns:p14="http://schemas.microsoft.com/office/powerpoint/2010/main" val="137486455"/>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098" y="1"/>
            <a:ext cx="10882565" cy="1652588"/>
          </a:xfrm>
        </p:spPr>
        <p:txBody>
          <a:bodyPr>
            <a:noAutofit/>
          </a:bodyPr>
          <a:lstStyle/>
          <a:p>
            <a:r>
              <a:rPr lang="es-MX" sz="3800" dirty="0">
                <a:latin typeface="Franklin Gothic Demi Cond" panose="020B0706030402020204" pitchFamily="34" charset="0"/>
              </a:rPr>
              <a:t>Para </a:t>
            </a:r>
            <a:r>
              <a:rPr lang="es-MX" sz="3800" dirty="0">
                <a:solidFill>
                  <a:srgbClr val="00A2AD"/>
                </a:solidFill>
                <a:latin typeface="Franklin Gothic Demi Cond" panose="020B0706030402020204" pitchFamily="34" charset="0"/>
              </a:rPr>
              <a:t>eliminar una pregunta</a:t>
            </a:r>
            <a:r>
              <a:rPr lang="es-MX" sz="3800" dirty="0">
                <a:latin typeface="Franklin Gothic Demi Cond" panose="020B0706030402020204" pitchFamily="34" charset="0"/>
              </a:rPr>
              <a:t>, da clic en el ícono de </a:t>
            </a:r>
            <a:r>
              <a:rPr lang="es-MX" sz="3800" dirty="0">
                <a:solidFill>
                  <a:srgbClr val="00A2AD"/>
                </a:solidFill>
                <a:latin typeface="Franklin Gothic Demi Cond" panose="020B0706030402020204" pitchFamily="34" charset="0"/>
              </a:rPr>
              <a:t>basura</a:t>
            </a:r>
            <a:r>
              <a:rPr lang="es-MX" sz="3800" dirty="0">
                <a:latin typeface="Franklin Gothic Demi Cond" panose="020B0706030402020204" pitchFamily="34" charset="0"/>
              </a:rPr>
              <a:t> que se encuentra del lado derecho, al final de la pregunta.</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p:cNvGrpSpPr/>
          <p:nvPr/>
        </p:nvGrpSpPr>
        <p:grpSpPr>
          <a:xfrm>
            <a:off x="1743074" y="1792027"/>
            <a:ext cx="9000000" cy="4860000"/>
            <a:chOff x="1743074" y="1792027"/>
            <a:chExt cx="9000000" cy="4860000"/>
          </a:xfrm>
        </p:grpSpPr>
        <p:pic>
          <p:nvPicPr>
            <p:cNvPr id="16" name="Imagen 15"/>
            <p:cNvPicPr/>
            <p:nvPr/>
          </p:nvPicPr>
          <p:blipFill rotWithShape="1">
            <a:blip r:embed="rId2" cstate="print">
              <a:extLst>
                <a:ext uri="{28A0092B-C50C-407E-A947-70E740481C1C}">
                  <a14:useLocalDpi xmlns:a14="http://schemas.microsoft.com/office/drawing/2010/main" val="0"/>
                </a:ext>
              </a:extLst>
            </a:blip>
            <a:srcRect b="34361"/>
            <a:stretch/>
          </p:blipFill>
          <p:spPr>
            <a:xfrm>
              <a:off x="1872262" y="1890359"/>
              <a:ext cx="8747611" cy="4285737"/>
            </a:xfrm>
            <a:prstGeom prst="rect">
              <a:avLst/>
            </a:prstGeom>
            <a:noFill/>
            <a:ln w="19050">
              <a:noFill/>
            </a:ln>
          </p:spPr>
        </p:pic>
        <p:grpSp>
          <p:nvGrpSpPr>
            <p:cNvPr id="11" name="Grupo 10"/>
            <p:cNvGrpSpPr/>
            <p:nvPr/>
          </p:nvGrpSpPr>
          <p:grpSpPr>
            <a:xfrm>
              <a:off x="1743074" y="1792027"/>
              <a:ext cx="9000000" cy="486000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Imagen 14"/>
            <p:cNvPicPr/>
            <p:nvPr/>
          </p:nvPicPr>
          <p:blipFill rotWithShape="1">
            <a:blip r:embed="rId2" cstate="print">
              <a:extLst>
                <a:ext uri="{28A0092B-C50C-407E-A947-70E740481C1C}">
                  <a14:useLocalDpi xmlns:a14="http://schemas.microsoft.com/office/drawing/2010/main" val="0"/>
                </a:ext>
              </a:extLst>
            </a:blip>
            <a:srcRect l="85507" t="51399" b="34361"/>
            <a:stretch/>
          </p:blipFill>
          <p:spPr>
            <a:xfrm>
              <a:off x="9337540" y="4735416"/>
              <a:ext cx="1267819" cy="929784"/>
            </a:xfrm>
            <a:prstGeom prst="rect">
              <a:avLst/>
            </a:prstGeom>
            <a:noFill/>
            <a:ln w="19050">
              <a:noFill/>
            </a:ln>
          </p:spPr>
        </p:pic>
        <p:pic>
          <p:nvPicPr>
            <p:cNvPr id="14" name="Imagen 13"/>
            <p:cNvPicPr/>
            <p:nvPr/>
          </p:nvPicPr>
          <p:blipFill rotWithShape="1">
            <a:blip r:embed="rId2" cstate="print">
              <a:extLst>
                <a:ext uri="{28A0092B-C50C-407E-A947-70E740481C1C}">
                  <a14:useLocalDpi xmlns:a14="http://schemas.microsoft.com/office/drawing/2010/main" val="0"/>
                </a:ext>
              </a:extLst>
            </a:blip>
            <a:srcRect l="7525" t="53951" r="88232" b="41558"/>
            <a:stretch/>
          </p:blipFill>
          <p:spPr>
            <a:xfrm>
              <a:off x="2598345" y="4906978"/>
              <a:ext cx="371191" cy="293274"/>
            </a:xfrm>
            <a:prstGeom prst="rect">
              <a:avLst/>
            </a:prstGeom>
            <a:noFill/>
            <a:ln w="19050">
              <a:noFill/>
            </a:ln>
          </p:spPr>
        </p:pic>
        <p:sp>
          <p:nvSpPr>
            <p:cNvPr id="17" name="Rectángulo 16"/>
            <p:cNvSpPr/>
            <p:nvPr/>
          </p:nvSpPr>
          <p:spPr>
            <a:xfrm>
              <a:off x="9561616" y="4858206"/>
              <a:ext cx="373839" cy="3746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Google Shape;7511;p87"/>
            <p:cNvSpPr/>
            <p:nvPr/>
          </p:nvSpPr>
          <p:spPr>
            <a:xfrm rot="20441297">
              <a:off x="9854450" y="5022877"/>
              <a:ext cx="389522" cy="706812"/>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 name="Flecha abajo 2"/>
            <p:cNvSpPr/>
            <p:nvPr/>
          </p:nvSpPr>
          <p:spPr>
            <a:xfrm>
              <a:off x="9474786" y="3897153"/>
              <a:ext cx="484632" cy="89133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3789789556"/>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srcRect l="5469" t="13250" r="3750" b="5750"/>
          <a:stretch/>
        </p:blipFill>
        <p:spPr>
          <a:xfrm>
            <a:off x="1894456" y="1822847"/>
            <a:ext cx="8815841" cy="4689601"/>
          </a:xfrm>
          <a:prstGeom prst="rect">
            <a:avLst/>
          </a:prstGeom>
        </p:spPr>
      </p:pic>
      <p:sp>
        <p:nvSpPr>
          <p:cNvPr id="2" name="Título 1"/>
          <p:cNvSpPr>
            <a:spLocks noGrp="1"/>
          </p:cNvSpPr>
          <p:nvPr>
            <p:ph type="title"/>
          </p:nvPr>
        </p:nvSpPr>
        <p:spPr>
          <a:xfrm>
            <a:off x="1181099" y="1"/>
            <a:ext cx="10172700" cy="1652588"/>
          </a:xfrm>
        </p:spPr>
        <p:txBody>
          <a:bodyPr/>
          <a:lstStyle/>
          <a:p>
            <a:r>
              <a:rPr lang="es-MX" dirty="0">
                <a:latin typeface="Franklin Gothic Demi Cond" panose="020B0706030402020204" pitchFamily="34" charset="0"/>
              </a:rPr>
              <a:t>Una vez que ingresas a Mi Plataforma UIN, dirígete a tu materia.</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1" name="Grupo 10"/>
          <p:cNvGrpSpPr/>
          <p:nvPr/>
        </p:nvGrpSpPr>
        <p:grpSpPr>
          <a:xfrm>
            <a:off x="1767449" y="1726956"/>
            <a:ext cx="9000000" cy="482400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87449" y="5567876"/>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07367126"/>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098" y="1"/>
            <a:ext cx="10882565" cy="1652588"/>
          </a:xfrm>
        </p:spPr>
        <p:txBody>
          <a:bodyPr>
            <a:noAutofit/>
          </a:bodyPr>
          <a:lstStyle/>
          <a:p>
            <a:r>
              <a:rPr lang="es-MX" sz="3600" dirty="0">
                <a:latin typeface="Franklin Gothic Demi Cond" panose="020B0706030402020204" pitchFamily="34" charset="0"/>
              </a:rPr>
              <a:t>Para </a:t>
            </a:r>
            <a:r>
              <a:rPr lang="es-MX" sz="3600" dirty="0">
                <a:solidFill>
                  <a:srgbClr val="00A2AD"/>
                </a:solidFill>
                <a:latin typeface="Franklin Gothic Demi Cond" panose="020B0706030402020204" pitchFamily="34" charset="0"/>
              </a:rPr>
              <a:t>modificar el puntaje</a:t>
            </a:r>
            <a:r>
              <a:rPr lang="es-MX" sz="3600" dirty="0">
                <a:latin typeface="Franklin Gothic Demi Cond" panose="020B0706030402020204" pitchFamily="34" charset="0"/>
              </a:rPr>
              <a:t>,</a:t>
            </a:r>
            <a:r>
              <a:rPr lang="es-MX" sz="3600" dirty="0">
                <a:solidFill>
                  <a:srgbClr val="00A2AD"/>
                </a:solidFill>
                <a:latin typeface="Franklin Gothic Demi Cond" panose="020B0706030402020204" pitchFamily="34" charset="0"/>
              </a:rPr>
              <a:t> </a:t>
            </a:r>
            <a:r>
              <a:rPr lang="es-MX" sz="3600" dirty="0">
                <a:latin typeface="Franklin Gothic Demi Cond" panose="020B0706030402020204" pitchFamily="34" charset="0"/>
              </a:rPr>
              <a:t>da clic dentro del cuadro blanco con el número “</a:t>
            </a:r>
            <a:r>
              <a:rPr lang="es-MX" sz="3600" dirty="0">
                <a:solidFill>
                  <a:srgbClr val="00A2AD"/>
                </a:solidFill>
                <a:latin typeface="Franklin Gothic Demi Cond" panose="020B0706030402020204" pitchFamily="34" charset="0"/>
              </a:rPr>
              <a:t>1,00</a:t>
            </a:r>
            <a:r>
              <a:rPr lang="es-MX" sz="3600" dirty="0">
                <a:latin typeface="Franklin Gothic Demi Cond" panose="020B0706030402020204" pitchFamily="34" charset="0"/>
              </a:rPr>
              <a:t>” en el lado derecho al final de la pregunta.</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5" name="Grupo 4"/>
          <p:cNvGrpSpPr/>
          <p:nvPr/>
        </p:nvGrpSpPr>
        <p:grpSpPr>
          <a:xfrm>
            <a:off x="1743074" y="1792027"/>
            <a:ext cx="9000000" cy="4860000"/>
            <a:chOff x="1743074" y="1792027"/>
            <a:chExt cx="9000000" cy="4860000"/>
          </a:xfrm>
        </p:grpSpPr>
        <p:pic>
          <p:nvPicPr>
            <p:cNvPr id="16" name="Imagen 15"/>
            <p:cNvPicPr/>
            <p:nvPr/>
          </p:nvPicPr>
          <p:blipFill rotWithShape="1">
            <a:blip r:embed="rId2" cstate="print">
              <a:extLst>
                <a:ext uri="{28A0092B-C50C-407E-A947-70E740481C1C}">
                  <a14:useLocalDpi xmlns:a14="http://schemas.microsoft.com/office/drawing/2010/main" val="0"/>
                </a:ext>
              </a:extLst>
            </a:blip>
            <a:srcRect b="34361"/>
            <a:stretch/>
          </p:blipFill>
          <p:spPr>
            <a:xfrm>
              <a:off x="1872262" y="1890359"/>
              <a:ext cx="8747611" cy="4285737"/>
            </a:xfrm>
            <a:prstGeom prst="rect">
              <a:avLst/>
            </a:prstGeom>
            <a:noFill/>
            <a:ln w="19050">
              <a:noFill/>
            </a:ln>
          </p:spPr>
        </p:pic>
        <p:grpSp>
          <p:nvGrpSpPr>
            <p:cNvPr id="11" name="Grupo 10"/>
            <p:cNvGrpSpPr/>
            <p:nvPr/>
          </p:nvGrpSpPr>
          <p:grpSpPr>
            <a:xfrm>
              <a:off x="1743074" y="1792027"/>
              <a:ext cx="9000000" cy="486000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Imagen 14"/>
            <p:cNvPicPr/>
            <p:nvPr/>
          </p:nvPicPr>
          <p:blipFill rotWithShape="1">
            <a:blip r:embed="rId2" cstate="print">
              <a:extLst>
                <a:ext uri="{28A0092B-C50C-407E-A947-70E740481C1C}">
                  <a14:useLocalDpi xmlns:a14="http://schemas.microsoft.com/office/drawing/2010/main" val="0"/>
                </a:ext>
              </a:extLst>
            </a:blip>
            <a:srcRect l="85507" t="51399" b="34361"/>
            <a:stretch/>
          </p:blipFill>
          <p:spPr>
            <a:xfrm>
              <a:off x="9337540" y="4735416"/>
              <a:ext cx="1267819" cy="929784"/>
            </a:xfrm>
            <a:prstGeom prst="rect">
              <a:avLst/>
            </a:prstGeom>
            <a:noFill/>
            <a:ln w="19050">
              <a:noFill/>
            </a:ln>
          </p:spPr>
        </p:pic>
        <p:pic>
          <p:nvPicPr>
            <p:cNvPr id="14" name="Imagen 13"/>
            <p:cNvPicPr/>
            <p:nvPr/>
          </p:nvPicPr>
          <p:blipFill rotWithShape="1">
            <a:blip r:embed="rId2" cstate="print">
              <a:extLst>
                <a:ext uri="{28A0092B-C50C-407E-A947-70E740481C1C}">
                  <a14:useLocalDpi xmlns:a14="http://schemas.microsoft.com/office/drawing/2010/main" val="0"/>
                </a:ext>
              </a:extLst>
            </a:blip>
            <a:srcRect l="7525" t="53951" r="88232" b="41558"/>
            <a:stretch/>
          </p:blipFill>
          <p:spPr>
            <a:xfrm>
              <a:off x="2598345" y="4906978"/>
              <a:ext cx="371191" cy="293274"/>
            </a:xfrm>
            <a:prstGeom prst="rect">
              <a:avLst/>
            </a:prstGeom>
            <a:noFill/>
            <a:ln w="19050">
              <a:noFill/>
            </a:ln>
          </p:spPr>
        </p:pic>
        <p:sp>
          <p:nvSpPr>
            <p:cNvPr id="17" name="Rectángulo 16"/>
            <p:cNvSpPr/>
            <p:nvPr/>
          </p:nvSpPr>
          <p:spPr>
            <a:xfrm>
              <a:off x="9912958" y="4866304"/>
              <a:ext cx="521856" cy="3746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Google Shape;7511;p87"/>
            <p:cNvSpPr/>
            <p:nvPr/>
          </p:nvSpPr>
          <p:spPr>
            <a:xfrm rot="20441297">
              <a:off x="10295743" y="5022876"/>
              <a:ext cx="389522" cy="706812"/>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 name="Flecha abajo 2"/>
            <p:cNvSpPr/>
            <p:nvPr/>
          </p:nvSpPr>
          <p:spPr>
            <a:xfrm>
              <a:off x="9947511" y="3913627"/>
              <a:ext cx="484632" cy="89133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994209174"/>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1098" y="0"/>
            <a:ext cx="11010901" cy="1749378"/>
          </a:xfrm>
        </p:spPr>
        <p:txBody>
          <a:bodyPr>
            <a:noAutofit/>
          </a:bodyPr>
          <a:lstStyle/>
          <a:p>
            <a:r>
              <a:rPr lang="es-MX" dirty="0">
                <a:latin typeface="Franklin Gothic Demi Cond" panose="020B0706030402020204" pitchFamily="34" charset="0"/>
              </a:rPr>
              <a:t>¡</a:t>
            </a:r>
            <a:r>
              <a:rPr lang="es-MX" dirty="0">
                <a:solidFill>
                  <a:srgbClr val="00A2AD"/>
                </a:solidFill>
                <a:latin typeface="Franklin Gothic Demi Cond" panose="020B0706030402020204" pitchFamily="34" charset="0"/>
              </a:rPr>
              <a:t>Listo</a:t>
            </a:r>
            <a:r>
              <a:rPr lang="es-MX" dirty="0">
                <a:latin typeface="Franklin Gothic Demi Cond" panose="020B0706030402020204" pitchFamily="34" charset="0"/>
              </a:rPr>
              <a:t>! Tu examen ha sido importado.</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4" name="Grupo 13"/>
          <p:cNvGrpSpPr/>
          <p:nvPr/>
        </p:nvGrpSpPr>
        <p:grpSpPr>
          <a:xfrm>
            <a:off x="1931046" y="1704062"/>
            <a:ext cx="9000000" cy="4860000"/>
            <a:chOff x="1743074" y="1792027"/>
            <a:chExt cx="9000000" cy="4860000"/>
          </a:xfrm>
        </p:grpSpPr>
        <p:grpSp>
          <p:nvGrpSpPr>
            <p:cNvPr id="19" name="Grupo 18"/>
            <p:cNvGrpSpPr/>
            <p:nvPr/>
          </p:nvGrpSpPr>
          <p:grpSpPr>
            <a:xfrm>
              <a:off x="1889017" y="1943984"/>
              <a:ext cx="8708110" cy="4458431"/>
              <a:chOff x="1889017" y="1928514"/>
              <a:chExt cx="8708110" cy="4242463"/>
            </a:xfrm>
          </p:grpSpPr>
          <p:grpSp>
            <p:nvGrpSpPr>
              <p:cNvPr id="24" name="Grupo 23"/>
              <p:cNvGrpSpPr/>
              <p:nvPr/>
            </p:nvGrpSpPr>
            <p:grpSpPr>
              <a:xfrm>
                <a:off x="1889017" y="1928514"/>
                <a:ext cx="8708110" cy="4242463"/>
                <a:chOff x="1889017" y="1890985"/>
                <a:chExt cx="8708110" cy="4242463"/>
              </a:xfrm>
            </p:grpSpPr>
            <p:pic>
              <p:nvPicPr>
                <p:cNvPr id="26" name="Imagen 25"/>
                <p:cNvPicPr>
                  <a:picLocks noChangeAspect="1"/>
                </p:cNvPicPr>
                <p:nvPr/>
              </p:nvPicPr>
              <p:blipFill rotWithShape="1">
                <a:blip r:embed="rId2"/>
                <a:srcRect l="6546" t="-1" r="4230" b="46959"/>
                <a:stretch/>
              </p:blipFill>
              <p:spPr>
                <a:xfrm>
                  <a:off x="1889017" y="1890985"/>
                  <a:ext cx="8708110" cy="3388725"/>
                </a:xfrm>
                <a:prstGeom prst="rect">
                  <a:avLst/>
                </a:prstGeom>
                <a:ln w="19050">
                  <a:noFill/>
                </a:ln>
              </p:spPr>
            </p:pic>
            <p:pic>
              <p:nvPicPr>
                <p:cNvPr id="27" name="Imagen 26"/>
                <p:cNvPicPr>
                  <a:picLocks noChangeAspect="1"/>
                </p:cNvPicPr>
                <p:nvPr/>
              </p:nvPicPr>
              <p:blipFill rotWithShape="1">
                <a:blip r:embed="rId2"/>
                <a:srcRect l="6546" t="63549" r="4230" b="26496"/>
                <a:stretch/>
              </p:blipFill>
              <p:spPr>
                <a:xfrm>
                  <a:off x="1889017" y="5404765"/>
                  <a:ext cx="8708110" cy="728683"/>
                </a:xfrm>
                <a:prstGeom prst="rect">
                  <a:avLst/>
                </a:prstGeom>
                <a:ln w="19050">
                  <a:noFill/>
                </a:ln>
              </p:spPr>
            </p:pic>
          </p:grpSp>
          <p:pic>
            <p:nvPicPr>
              <p:cNvPr id="25" name="Imagen 24">
                <a:extLst>
                  <a:ext uri="{FF2B5EF4-FFF2-40B4-BE49-F238E27FC236}">
                    <a16:creationId xmlns:a16="http://schemas.microsoft.com/office/drawing/2014/main" id="{4F97DB76-0BC9-45E9-A774-507C98F943F5}"/>
                  </a:ext>
                </a:extLst>
              </p:cNvPr>
              <p:cNvPicPr>
                <a:picLocks noChangeAspect="1"/>
              </p:cNvPicPr>
              <p:nvPr/>
            </p:nvPicPr>
            <p:blipFill rotWithShape="1">
              <a:blip r:embed="rId3"/>
              <a:srcRect l="8503" t="57012" r="31469" b="34762"/>
              <a:stretch/>
            </p:blipFill>
            <p:spPr>
              <a:xfrm>
                <a:off x="1999121" y="2595321"/>
                <a:ext cx="5829301" cy="476250"/>
              </a:xfrm>
              <a:prstGeom prst="rect">
                <a:avLst/>
              </a:prstGeom>
            </p:spPr>
          </p:pic>
        </p:grpSp>
        <p:grpSp>
          <p:nvGrpSpPr>
            <p:cNvPr id="20" name="Grupo 19"/>
            <p:cNvGrpSpPr/>
            <p:nvPr/>
          </p:nvGrpSpPr>
          <p:grpSpPr>
            <a:xfrm>
              <a:off x="1743074" y="1792027"/>
              <a:ext cx="9000000" cy="4860000"/>
              <a:chOff x="2971801" y="2018814"/>
              <a:chExt cx="6457950" cy="3927700"/>
            </a:xfrm>
          </p:grpSpPr>
          <p:sp>
            <p:nvSpPr>
              <p:cNvPr id="21"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Rectángulo redondeado 21"/>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41637327"/>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Título 5"/>
          <p:cNvSpPr txBox="1">
            <a:spLocks/>
          </p:cNvSpPr>
          <p:nvPr/>
        </p:nvSpPr>
        <p:spPr>
          <a:xfrm>
            <a:off x="2597727" y="5282920"/>
            <a:ext cx="6996545" cy="11683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solidFill>
                  <a:schemeClr val="bg1"/>
                </a:solidFill>
                <a:effectLst>
                  <a:outerShdw blurRad="38100" dist="38100" dir="2700000" algn="tl">
                    <a:srgbClr val="000000">
                      <a:alpha val="43137"/>
                    </a:srgbClr>
                  </a:outerShdw>
                </a:effectLst>
                <a:latin typeface="Bahnschrift Condensed" panose="020B0502040204020203" pitchFamily="34" charset="0"/>
              </a:rPr>
              <a:t>Educación que transforma</a:t>
            </a:r>
          </a:p>
        </p:txBody>
      </p:sp>
      <p:grpSp>
        <p:nvGrpSpPr>
          <p:cNvPr id="8" name="Grupo 7"/>
          <p:cNvGrpSpPr/>
          <p:nvPr/>
        </p:nvGrpSpPr>
        <p:grpSpPr>
          <a:xfrm>
            <a:off x="1129695" y="1622617"/>
            <a:ext cx="9932607" cy="3354692"/>
            <a:chOff x="1401515" y="1256212"/>
            <a:chExt cx="9932607" cy="3354692"/>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r="69306"/>
            <a:stretch/>
          </p:blipFill>
          <p:spPr>
            <a:xfrm>
              <a:off x="1401515" y="1256212"/>
              <a:ext cx="3087358" cy="3354691"/>
            </a:xfrm>
            <a:prstGeom prst="rect">
              <a:avLst/>
            </a:prstGeom>
          </p:spPr>
        </p:pic>
        <p:pic>
          <p:nvPicPr>
            <p:cNvPr id="7" name="Imagen 6"/>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l="31945"/>
            <a:stretch/>
          </p:blipFill>
          <p:spPr>
            <a:xfrm>
              <a:off x="4488873" y="1256213"/>
              <a:ext cx="6845249" cy="3354691"/>
            </a:xfrm>
            <a:prstGeom prst="rect">
              <a:avLst/>
            </a:prstGeom>
          </p:spPr>
        </p:pic>
      </p:grpSp>
    </p:spTree>
    <p:extLst>
      <p:ext uri="{BB962C8B-B14F-4D97-AF65-F5344CB8AC3E}">
        <p14:creationId xmlns:p14="http://schemas.microsoft.com/office/powerpoint/2010/main" val="1207705270"/>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l="8282" t="26000" r="34219" b="31532"/>
          <a:stretch/>
        </p:blipFill>
        <p:spPr>
          <a:xfrm>
            <a:off x="1755327" y="1792268"/>
            <a:ext cx="9012120" cy="3979882"/>
          </a:xfrm>
          <a:prstGeom prst="rect">
            <a:avLst/>
          </a:prstGeom>
        </p:spPr>
      </p:pic>
      <p:sp>
        <p:nvSpPr>
          <p:cNvPr id="2" name="Título 1"/>
          <p:cNvSpPr>
            <a:spLocks noGrp="1"/>
          </p:cNvSpPr>
          <p:nvPr>
            <p:ph type="title"/>
          </p:nvPr>
        </p:nvSpPr>
        <p:spPr>
          <a:xfrm>
            <a:off x="1181099" y="1"/>
            <a:ext cx="10172700" cy="1652588"/>
          </a:xfrm>
        </p:spPr>
        <p:txBody>
          <a:bodyPr>
            <a:normAutofit/>
          </a:bodyPr>
          <a:lstStyle/>
          <a:p>
            <a:r>
              <a:rPr lang="es-MX" dirty="0">
                <a:latin typeface="Franklin Gothic Demi Cond" panose="020B0706030402020204" pitchFamily="34" charset="0"/>
              </a:rPr>
              <a:t>Recuerda que para realizar cambios, debes dar clic en “</a:t>
            </a:r>
            <a:r>
              <a:rPr lang="es-MX" dirty="0">
                <a:solidFill>
                  <a:srgbClr val="00A2AD"/>
                </a:solidFill>
                <a:latin typeface="Franklin Gothic Demi Cond" panose="020B0706030402020204" pitchFamily="34" charset="0"/>
              </a:rPr>
              <a:t>Activar edición</a:t>
            </a:r>
            <a:r>
              <a:rPr lang="es-MX" dirty="0">
                <a:latin typeface="Franklin Gothic Demi Cond" panose="020B0706030402020204" pitchFamily="34" charset="0"/>
              </a:rPr>
              <a:t>”.</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1" name="Grupo 10"/>
          <p:cNvGrpSpPr/>
          <p:nvPr/>
        </p:nvGrpSpPr>
        <p:grpSpPr>
          <a:xfrm>
            <a:off x="1767448" y="1716895"/>
            <a:ext cx="9000000" cy="482400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3213"/>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8686800" y="3448050"/>
            <a:ext cx="1905000" cy="76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Google Shape;7511;p87"/>
          <p:cNvSpPr/>
          <p:nvPr/>
        </p:nvSpPr>
        <p:spPr>
          <a:xfrm rot="20441297">
            <a:off x="9700758" y="3886240"/>
            <a:ext cx="566102" cy="914503"/>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extLst>
      <p:ext uri="{BB962C8B-B14F-4D97-AF65-F5344CB8AC3E}">
        <p14:creationId xmlns:p14="http://schemas.microsoft.com/office/powerpoint/2010/main" val="2160059912"/>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67F49E1-3FD3-438E-8E1D-AA3404249BD3}"/>
              </a:ext>
            </a:extLst>
          </p:cNvPr>
          <p:cNvSpPr/>
          <p:nvPr/>
        </p:nvSpPr>
        <p:spPr>
          <a:xfrm>
            <a:off x="-1" y="0"/>
            <a:ext cx="8710863" cy="6858000"/>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Título 5">
            <a:extLst>
              <a:ext uri="{FF2B5EF4-FFF2-40B4-BE49-F238E27FC236}">
                <a16:creationId xmlns:a16="http://schemas.microsoft.com/office/drawing/2014/main" id="{0FBD439B-6C78-49BC-A696-E8629A551E3B}"/>
              </a:ext>
            </a:extLst>
          </p:cNvPr>
          <p:cNvSpPr txBox="1">
            <a:spLocks/>
          </p:cNvSpPr>
          <p:nvPr/>
        </p:nvSpPr>
        <p:spPr>
          <a:xfrm>
            <a:off x="0" y="898358"/>
            <a:ext cx="8550442" cy="48286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sz="5400" dirty="0">
                <a:solidFill>
                  <a:schemeClr val="bg1"/>
                </a:solidFill>
                <a:latin typeface="Franklin Gothic Demi Cond" panose="020B0706030402020204" pitchFamily="34" charset="0"/>
              </a:rPr>
              <a:t>Para importar un examen, primero deberás </a:t>
            </a:r>
            <a:r>
              <a:rPr lang="es-MX" sz="5400" u="sng" dirty="0">
                <a:solidFill>
                  <a:schemeClr val="bg1"/>
                </a:solidFill>
                <a:latin typeface="Franklin Gothic Demi Cond" panose="020B0706030402020204" pitchFamily="34" charset="0"/>
              </a:rPr>
              <a:t>exportar</a:t>
            </a:r>
            <a:r>
              <a:rPr lang="es-MX" sz="5400" dirty="0">
                <a:solidFill>
                  <a:schemeClr val="bg1"/>
                </a:solidFill>
                <a:latin typeface="Franklin Gothic Demi Cond" panose="020B0706030402020204" pitchFamily="34" charset="0"/>
              </a:rPr>
              <a:t> el examen creado en la semana correspondiente.</a:t>
            </a:r>
          </a:p>
        </p:txBody>
      </p:sp>
      <p:grpSp>
        <p:nvGrpSpPr>
          <p:cNvPr id="18" name="Google Shape;1448;p59">
            <a:extLst>
              <a:ext uri="{FF2B5EF4-FFF2-40B4-BE49-F238E27FC236}">
                <a16:creationId xmlns:a16="http://schemas.microsoft.com/office/drawing/2014/main" id="{55029E44-11E8-47A4-BE7E-560B1B4FBD75}"/>
              </a:ext>
            </a:extLst>
          </p:cNvPr>
          <p:cNvGrpSpPr/>
          <p:nvPr/>
        </p:nvGrpSpPr>
        <p:grpSpPr>
          <a:xfrm>
            <a:off x="9140354" y="521412"/>
            <a:ext cx="2557624" cy="5815175"/>
            <a:chOff x="6917486" y="1010716"/>
            <a:chExt cx="1618443" cy="3867182"/>
          </a:xfrm>
        </p:grpSpPr>
        <p:grpSp>
          <p:nvGrpSpPr>
            <p:cNvPr id="19" name="Google Shape;1449;p59">
              <a:extLst>
                <a:ext uri="{FF2B5EF4-FFF2-40B4-BE49-F238E27FC236}">
                  <a16:creationId xmlns:a16="http://schemas.microsoft.com/office/drawing/2014/main" id="{52E14499-4238-48C3-A361-8E1C952723CF}"/>
                </a:ext>
              </a:extLst>
            </p:cNvPr>
            <p:cNvGrpSpPr/>
            <p:nvPr/>
          </p:nvGrpSpPr>
          <p:grpSpPr>
            <a:xfrm>
              <a:off x="6917486" y="1010716"/>
              <a:ext cx="1618443" cy="3867182"/>
              <a:chOff x="9555100" y="1615775"/>
              <a:chExt cx="1391850" cy="3325750"/>
            </a:xfrm>
          </p:grpSpPr>
          <p:sp>
            <p:nvSpPr>
              <p:cNvPr id="32" name="Google Shape;1450;p59">
                <a:extLst>
                  <a:ext uri="{FF2B5EF4-FFF2-40B4-BE49-F238E27FC236}">
                    <a16:creationId xmlns:a16="http://schemas.microsoft.com/office/drawing/2014/main" id="{75F718CD-80CB-4EDA-A8FE-33EEB38D3A38}"/>
                  </a:ext>
                </a:extLst>
              </p:cNvPr>
              <p:cNvSpPr/>
              <p:nvPr/>
            </p:nvSpPr>
            <p:spPr>
              <a:xfrm>
                <a:off x="9881175" y="3153525"/>
                <a:ext cx="130100" cy="213525"/>
              </a:xfrm>
              <a:custGeom>
                <a:avLst/>
                <a:gdLst/>
                <a:ahLst/>
                <a:cxnLst/>
                <a:rect l="l" t="t" r="r" b="b"/>
                <a:pathLst>
                  <a:path w="5204" h="8541" extrusionOk="0">
                    <a:moveTo>
                      <a:pt x="968" y="1"/>
                    </a:moveTo>
                    <a:lnTo>
                      <a:pt x="0" y="8474"/>
                    </a:lnTo>
                    <a:lnTo>
                      <a:pt x="5204" y="8540"/>
                    </a:lnTo>
                    <a:lnTo>
                      <a:pt x="968"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51;p59">
                <a:extLst>
                  <a:ext uri="{FF2B5EF4-FFF2-40B4-BE49-F238E27FC236}">
                    <a16:creationId xmlns:a16="http://schemas.microsoft.com/office/drawing/2014/main" id="{9BFCBF26-1CF4-4A6A-B252-2EC1A52D3607}"/>
                  </a:ext>
                </a:extLst>
              </p:cNvPr>
              <p:cNvSpPr/>
              <p:nvPr/>
            </p:nvSpPr>
            <p:spPr>
              <a:xfrm>
                <a:off x="10481600" y="1615775"/>
                <a:ext cx="373625" cy="373625"/>
              </a:xfrm>
              <a:custGeom>
                <a:avLst/>
                <a:gdLst/>
                <a:ahLst/>
                <a:cxnLst/>
                <a:rect l="l" t="t" r="r" b="b"/>
                <a:pathLst>
                  <a:path w="14945" h="14945" extrusionOk="0">
                    <a:moveTo>
                      <a:pt x="14511" y="434"/>
                    </a:moveTo>
                    <a:lnTo>
                      <a:pt x="14511" y="14544"/>
                    </a:lnTo>
                    <a:lnTo>
                      <a:pt x="434" y="14544"/>
                    </a:lnTo>
                    <a:lnTo>
                      <a:pt x="434" y="434"/>
                    </a:lnTo>
                    <a:close/>
                    <a:moveTo>
                      <a:pt x="0" y="0"/>
                    </a:moveTo>
                    <a:lnTo>
                      <a:pt x="0" y="14944"/>
                    </a:lnTo>
                    <a:lnTo>
                      <a:pt x="14944" y="14944"/>
                    </a:lnTo>
                    <a:lnTo>
                      <a:pt x="149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452;p59">
                <a:extLst>
                  <a:ext uri="{FF2B5EF4-FFF2-40B4-BE49-F238E27FC236}">
                    <a16:creationId xmlns:a16="http://schemas.microsoft.com/office/drawing/2014/main" id="{45F8D1EE-C084-4361-932D-D16D8070E1A2}"/>
                  </a:ext>
                </a:extLst>
              </p:cNvPr>
              <p:cNvSpPr/>
              <p:nvPr/>
            </p:nvSpPr>
            <p:spPr>
              <a:xfrm>
                <a:off x="10481600" y="2191175"/>
                <a:ext cx="373625" cy="373625"/>
              </a:xfrm>
              <a:custGeom>
                <a:avLst/>
                <a:gdLst/>
                <a:ahLst/>
                <a:cxnLst/>
                <a:rect l="l" t="t" r="r" b="b"/>
                <a:pathLst>
                  <a:path w="14945" h="14945" extrusionOk="0">
                    <a:moveTo>
                      <a:pt x="14511" y="434"/>
                    </a:moveTo>
                    <a:lnTo>
                      <a:pt x="14511" y="14544"/>
                    </a:lnTo>
                    <a:lnTo>
                      <a:pt x="434" y="14544"/>
                    </a:lnTo>
                    <a:lnTo>
                      <a:pt x="434" y="434"/>
                    </a:lnTo>
                    <a:close/>
                    <a:moveTo>
                      <a:pt x="0" y="1"/>
                    </a:moveTo>
                    <a:lnTo>
                      <a:pt x="0" y="14945"/>
                    </a:lnTo>
                    <a:lnTo>
                      <a:pt x="14944" y="14945"/>
                    </a:lnTo>
                    <a:lnTo>
                      <a:pt x="149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53;p59">
                <a:extLst>
                  <a:ext uri="{FF2B5EF4-FFF2-40B4-BE49-F238E27FC236}">
                    <a16:creationId xmlns:a16="http://schemas.microsoft.com/office/drawing/2014/main" id="{881C3476-9056-4892-9D19-BB0F24B63845}"/>
                  </a:ext>
                </a:extLst>
              </p:cNvPr>
              <p:cNvSpPr/>
              <p:nvPr/>
            </p:nvSpPr>
            <p:spPr>
              <a:xfrm>
                <a:off x="10481600" y="2749075"/>
                <a:ext cx="373625" cy="373625"/>
              </a:xfrm>
              <a:custGeom>
                <a:avLst/>
                <a:gdLst/>
                <a:ahLst/>
                <a:cxnLst/>
                <a:rect l="l" t="t" r="r" b="b"/>
                <a:pathLst>
                  <a:path w="14945" h="14945" extrusionOk="0">
                    <a:moveTo>
                      <a:pt x="14511" y="401"/>
                    </a:moveTo>
                    <a:lnTo>
                      <a:pt x="14511" y="14511"/>
                    </a:lnTo>
                    <a:lnTo>
                      <a:pt x="434" y="14511"/>
                    </a:lnTo>
                    <a:lnTo>
                      <a:pt x="434" y="401"/>
                    </a:lnTo>
                    <a:close/>
                    <a:moveTo>
                      <a:pt x="0" y="1"/>
                    </a:moveTo>
                    <a:lnTo>
                      <a:pt x="0" y="14945"/>
                    </a:lnTo>
                    <a:lnTo>
                      <a:pt x="14944" y="14945"/>
                    </a:lnTo>
                    <a:lnTo>
                      <a:pt x="149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54;p59">
                <a:extLst>
                  <a:ext uri="{FF2B5EF4-FFF2-40B4-BE49-F238E27FC236}">
                    <a16:creationId xmlns:a16="http://schemas.microsoft.com/office/drawing/2014/main" id="{A74C6F0E-A3DE-437A-AC81-54EB66D77A23}"/>
                  </a:ext>
                </a:extLst>
              </p:cNvPr>
              <p:cNvSpPr/>
              <p:nvPr/>
            </p:nvSpPr>
            <p:spPr>
              <a:xfrm>
                <a:off x="10481600" y="3286950"/>
                <a:ext cx="373625" cy="373625"/>
              </a:xfrm>
              <a:custGeom>
                <a:avLst/>
                <a:gdLst/>
                <a:ahLst/>
                <a:cxnLst/>
                <a:rect l="l" t="t" r="r" b="b"/>
                <a:pathLst>
                  <a:path w="14945" h="14945" extrusionOk="0">
                    <a:moveTo>
                      <a:pt x="14511" y="401"/>
                    </a:moveTo>
                    <a:lnTo>
                      <a:pt x="14511" y="14511"/>
                    </a:lnTo>
                    <a:lnTo>
                      <a:pt x="434" y="14511"/>
                    </a:lnTo>
                    <a:lnTo>
                      <a:pt x="434" y="401"/>
                    </a:lnTo>
                    <a:close/>
                    <a:moveTo>
                      <a:pt x="0" y="1"/>
                    </a:moveTo>
                    <a:lnTo>
                      <a:pt x="0" y="14945"/>
                    </a:lnTo>
                    <a:lnTo>
                      <a:pt x="14944" y="14945"/>
                    </a:lnTo>
                    <a:lnTo>
                      <a:pt x="149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55;p59">
                <a:extLst>
                  <a:ext uri="{FF2B5EF4-FFF2-40B4-BE49-F238E27FC236}">
                    <a16:creationId xmlns:a16="http://schemas.microsoft.com/office/drawing/2014/main" id="{6EB5AF1D-67BF-4CBD-BEF9-607FCEB6A282}"/>
                  </a:ext>
                </a:extLst>
              </p:cNvPr>
              <p:cNvSpPr/>
              <p:nvPr/>
            </p:nvSpPr>
            <p:spPr>
              <a:xfrm>
                <a:off x="9972075" y="1959300"/>
                <a:ext cx="272700" cy="558250"/>
              </a:xfrm>
              <a:custGeom>
                <a:avLst/>
                <a:gdLst/>
                <a:ahLst/>
                <a:cxnLst/>
                <a:rect l="l" t="t" r="r" b="b"/>
                <a:pathLst>
                  <a:path w="10908" h="22330" extrusionOk="0">
                    <a:moveTo>
                      <a:pt x="5979" y="1"/>
                    </a:moveTo>
                    <a:cubicBezTo>
                      <a:pt x="3883" y="1"/>
                      <a:pt x="1799" y="619"/>
                      <a:pt x="0" y="1837"/>
                    </a:cubicBezTo>
                    <a:lnTo>
                      <a:pt x="167" y="12611"/>
                    </a:lnTo>
                    <a:lnTo>
                      <a:pt x="167" y="18415"/>
                    </a:lnTo>
                    <a:cubicBezTo>
                      <a:pt x="167" y="20350"/>
                      <a:pt x="1201" y="22151"/>
                      <a:pt x="3136" y="22318"/>
                    </a:cubicBezTo>
                    <a:cubicBezTo>
                      <a:pt x="3235" y="22326"/>
                      <a:pt x="3333" y="22330"/>
                      <a:pt x="3431" y="22330"/>
                    </a:cubicBezTo>
                    <a:cubicBezTo>
                      <a:pt x="5406" y="22330"/>
                      <a:pt x="7077" y="20750"/>
                      <a:pt x="7172" y="18716"/>
                    </a:cubicBezTo>
                    <a:cubicBezTo>
                      <a:pt x="7239" y="16681"/>
                      <a:pt x="7305" y="14613"/>
                      <a:pt x="7305" y="14613"/>
                    </a:cubicBezTo>
                    <a:cubicBezTo>
                      <a:pt x="7305" y="14613"/>
                      <a:pt x="10408" y="14313"/>
                      <a:pt x="10641" y="11277"/>
                    </a:cubicBezTo>
                    <a:cubicBezTo>
                      <a:pt x="10908" y="8242"/>
                      <a:pt x="10775" y="1136"/>
                      <a:pt x="10775" y="1136"/>
                    </a:cubicBezTo>
                    <a:cubicBezTo>
                      <a:pt x="9255" y="376"/>
                      <a:pt x="7613" y="1"/>
                      <a:pt x="5979" y="1"/>
                    </a:cubicBezTo>
                    <a:close/>
                  </a:path>
                </a:pathLst>
              </a:custGeom>
              <a:solidFill>
                <a:srgbClr val="FF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56;p59">
                <a:extLst>
                  <a:ext uri="{FF2B5EF4-FFF2-40B4-BE49-F238E27FC236}">
                    <a16:creationId xmlns:a16="http://schemas.microsoft.com/office/drawing/2014/main" id="{D8E653AE-F697-4AC8-8EB9-E23D90AFF38A}"/>
                  </a:ext>
                </a:extLst>
              </p:cNvPr>
              <p:cNvSpPr/>
              <p:nvPr/>
            </p:nvSpPr>
            <p:spPr>
              <a:xfrm>
                <a:off x="9930375" y="1893750"/>
                <a:ext cx="376950" cy="453350"/>
              </a:xfrm>
              <a:custGeom>
                <a:avLst/>
                <a:gdLst/>
                <a:ahLst/>
                <a:cxnLst/>
                <a:rect l="l" t="t" r="r" b="b"/>
                <a:pathLst>
                  <a:path w="15078" h="18134" extrusionOk="0">
                    <a:moveTo>
                      <a:pt x="9066" y="0"/>
                    </a:moveTo>
                    <a:cubicBezTo>
                      <a:pt x="8358" y="0"/>
                      <a:pt x="7626" y="247"/>
                      <a:pt x="7005" y="589"/>
                    </a:cubicBezTo>
                    <a:cubicBezTo>
                      <a:pt x="6005" y="1090"/>
                      <a:pt x="5104" y="1790"/>
                      <a:pt x="4037" y="2124"/>
                    </a:cubicBezTo>
                    <a:cubicBezTo>
                      <a:pt x="3203" y="2391"/>
                      <a:pt x="2235" y="2458"/>
                      <a:pt x="1501" y="2925"/>
                    </a:cubicBezTo>
                    <a:cubicBezTo>
                      <a:pt x="834" y="3425"/>
                      <a:pt x="367" y="4125"/>
                      <a:pt x="234" y="4959"/>
                    </a:cubicBezTo>
                    <a:cubicBezTo>
                      <a:pt x="67" y="5760"/>
                      <a:pt x="0" y="6560"/>
                      <a:pt x="67" y="7394"/>
                    </a:cubicBezTo>
                    <a:lnTo>
                      <a:pt x="200" y="14166"/>
                    </a:lnTo>
                    <a:cubicBezTo>
                      <a:pt x="234" y="15100"/>
                      <a:pt x="267" y="16134"/>
                      <a:pt x="834" y="16901"/>
                    </a:cubicBezTo>
                    <a:cubicBezTo>
                      <a:pt x="1455" y="17803"/>
                      <a:pt x="2623" y="18134"/>
                      <a:pt x="3756" y="18134"/>
                    </a:cubicBezTo>
                    <a:cubicBezTo>
                      <a:pt x="3963" y="18134"/>
                      <a:pt x="4169" y="18123"/>
                      <a:pt x="4370" y="18102"/>
                    </a:cubicBezTo>
                    <a:cubicBezTo>
                      <a:pt x="5704" y="17969"/>
                      <a:pt x="6972" y="17402"/>
                      <a:pt x="7906" y="16434"/>
                    </a:cubicBezTo>
                    <a:cubicBezTo>
                      <a:pt x="8506" y="15834"/>
                      <a:pt x="8873" y="15100"/>
                      <a:pt x="9007" y="14299"/>
                    </a:cubicBezTo>
                    <a:cubicBezTo>
                      <a:pt x="9040" y="13699"/>
                      <a:pt x="8640" y="13165"/>
                      <a:pt x="8073" y="13032"/>
                    </a:cubicBezTo>
                    <a:cubicBezTo>
                      <a:pt x="7439" y="12898"/>
                      <a:pt x="6905" y="12498"/>
                      <a:pt x="6572" y="11898"/>
                    </a:cubicBezTo>
                    <a:cubicBezTo>
                      <a:pt x="6205" y="11130"/>
                      <a:pt x="6438" y="10196"/>
                      <a:pt x="7172" y="9696"/>
                    </a:cubicBezTo>
                    <a:cubicBezTo>
                      <a:pt x="7424" y="9540"/>
                      <a:pt x="7701" y="9466"/>
                      <a:pt x="7975" y="9466"/>
                    </a:cubicBezTo>
                    <a:cubicBezTo>
                      <a:pt x="8463" y="9466"/>
                      <a:pt x="8941" y="9702"/>
                      <a:pt x="9240" y="10130"/>
                    </a:cubicBezTo>
                    <a:lnTo>
                      <a:pt x="9274" y="10130"/>
                    </a:lnTo>
                    <a:cubicBezTo>
                      <a:pt x="9807" y="10096"/>
                      <a:pt x="9841" y="9596"/>
                      <a:pt x="9941" y="9262"/>
                    </a:cubicBezTo>
                    <a:cubicBezTo>
                      <a:pt x="10308" y="8195"/>
                      <a:pt x="9974" y="7428"/>
                      <a:pt x="10007" y="7094"/>
                    </a:cubicBezTo>
                    <a:lnTo>
                      <a:pt x="10007" y="7094"/>
                    </a:lnTo>
                    <a:cubicBezTo>
                      <a:pt x="10487" y="7329"/>
                      <a:pt x="11017" y="7442"/>
                      <a:pt x="11549" y="7442"/>
                    </a:cubicBezTo>
                    <a:cubicBezTo>
                      <a:pt x="12981" y="7442"/>
                      <a:pt x="14425" y="6627"/>
                      <a:pt x="14911" y="5193"/>
                    </a:cubicBezTo>
                    <a:cubicBezTo>
                      <a:pt x="15078" y="4659"/>
                      <a:pt x="15078" y="4125"/>
                      <a:pt x="14911" y="3625"/>
                    </a:cubicBezTo>
                    <a:cubicBezTo>
                      <a:pt x="14411" y="2157"/>
                      <a:pt x="13076" y="2291"/>
                      <a:pt x="12076" y="1724"/>
                    </a:cubicBezTo>
                    <a:cubicBezTo>
                      <a:pt x="11408" y="1323"/>
                      <a:pt x="10908" y="623"/>
                      <a:pt x="10208" y="256"/>
                    </a:cubicBezTo>
                    <a:cubicBezTo>
                      <a:pt x="9849" y="77"/>
                      <a:pt x="9461" y="0"/>
                      <a:pt x="9066"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57;p59">
                <a:extLst>
                  <a:ext uri="{FF2B5EF4-FFF2-40B4-BE49-F238E27FC236}">
                    <a16:creationId xmlns:a16="http://schemas.microsoft.com/office/drawing/2014/main" id="{21E869BE-2C95-4C16-AC35-C2B2602BF8E7}"/>
                  </a:ext>
                </a:extLst>
              </p:cNvPr>
              <p:cNvSpPr/>
              <p:nvPr/>
            </p:nvSpPr>
            <p:spPr>
              <a:xfrm>
                <a:off x="9814450" y="1820000"/>
                <a:ext cx="164325" cy="175725"/>
              </a:xfrm>
              <a:custGeom>
                <a:avLst/>
                <a:gdLst/>
                <a:ahLst/>
                <a:cxnLst/>
                <a:rect l="l" t="t" r="r" b="b"/>
                <a:pathLst>
                  <a:path w="6573" h="7029" extrusionOk="0">
                    <a:moveTo>
                      <a:pt x="3559" y="1"/>
                    </a:moveTo>
                    <a:cubicBezTo>
                      <a:pt x="3518" y="1"/>
                      <a:pt x="3477" y="2"/>
                      <a:pt x="3436" y="4"/>
                    </a:cubicBezTo>
                    <a:cubicBezTo>
                      <a:pt x="2002" y="104"/>
                      <a:pt x="768" y="1071"/>
                      <a:pt x="368" y="2439"/>
                    </a:cubicBezTo>
                    <a:cubicBezTo>
                      <a:pt x="1" y="3840"/>
                      <a:pt x="501" y="5307"/>
                      <a:pt x="1602" y="6208"/>
                    </a:cubicBezTo>
                    <a:cubicBezTo>
                      <a:pt x="2306" y="6747"/>
                      <a:pt x="3165" y="7028"/>
                      <a:pt x="4026" y="7028"/>
                    </a:cubicBezTo>
                    <a:cubicBezTo>
                      <a:pt x="4507" y="7028"/>
                      <a:pt x="4989" y="6940"/>
                      <a:pt x="5445" y="6761"/>
                    </a:cubicBezTo>
                    <a:lnTo>
                      <a:pt x="5445" y="6761"/>
                    </a:lnTo>
                    <a:cubicBezTo>
                      <a:pt x="5442" y="6766"/>
                      <a:pt x="5440" y="6770"/>
                      <a:pt x="5438" y="6775"/>
                    </a:cubicBezTo>
                    <a:lnTo>
                      <a:pt x="5571" y="6708"/>
                    </a:lnTo>
                    <a:lnTo>
                      <a:pt x="5571" y="6708"/>
                    </a:lnTo>
                    <a:cubicBezTo>
                      <a:pt x="5529" y="6727"/>
                      <a:pt x="5487" y="6744"/>
                      <a:pt x="5445" y="6761"/>
                    </a:cubicBezTo>
                    <a:lnTo>
                      <a:pt x="5445" y="6761"/>
                    </a:lnTo>
                    <a:cubicBezTo>
                      <a:pt x="5908" y="5798"/>
                      <a:pt x="6239" y="4768"/>
                      <a:pt x="6405" y="3706"/>
                    </a:cubicBezTo>
                    <a:cubicBezTo>
                      <a:pt x="6572" y="2605"/>
                      <a:pt x="6205" y="1505"/>
                      <a:pt x="5471" y="737"/>
                    </a:cubicBezTo>
                    <a:cubicBezTo>
                      <a:pt x="4936" y="265"/>
                      <a:pt x="4252" y="1"/>
                      <a:pt x="3559"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58;p59">
                <a:extLst>
                  <a:ext uri="{FF2B5EF4-FFF2-40B4-BE49-F238E27FC236}">
                    <a16:creationId xmlns:a16="http://schemas.microsoft.com/office/drawing/2014/main" id="{47AD1609-17A3-465A-B6CD-F00E940EA32F}"/>
                  </a:ext>
                </a:extLst>
              </p:cNvPr>
              <p:cNvSpPr/>
              <p:nvPr/>
            </p:nvSpPr>
            <p:spPr>
              <a:xfrm>
                <a:off x="9928700" y="1961800"/>
                <a:ext cx="36725" cy="35100"/>
              </a:xfrm>
              <a:custGeom>
                <a:avLst/>
                <a:gdLst/>
                <a:ahLst/>
                <a:cxnLst/>
                <a:rect l="l" t="t" r="r" b="b"/>
                <a:pathLst>
                  <a:path w="1469" h="1404" extrusionOk="0">
                    <a:moveTo>
                      <a:pt x="1461" y="1"/>
                    </a:moveTo>
                    <a:cubicBezTo>
                      <a:pt x="1390" y="1"/>
                      <a:pt x="1221" y="450"/>
                      <a:pt x="835" y="836"/>
                    </a:cubicBezTo>
                    <a:cubicBezTo>
                      <a:pt x="468" y="1237"/>
                      <a:pt x="1" y="1370"/>
                      <a:pt x="1" y="1403"/>
                    </a:cubicBezTo>
                    <a:cubicBezTo>
                      <a:pt x="801" y="1403"/>
                      <a:pt x="1402" y="770"/>
                      <a:pt x="1468" y="2"/>
                    </a:cubicBezTo>
                    <a:cubicBezTo>
                      <a:pt x="1466" y="1"/>
                      <a:pt x="1464" y="1"/>
                      <a:pt x="1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59;p59">
                <a:extLst>
                  <a:ext uri="{FF2B5EF4-FFF2-40B4-BE49-F238E27FC236}">
                    <a16:creationId xmlns:a16="http://schemas.microsoft.com/office/drawing/2014/main" id="{FCFAA477-52DF-4C67-BA5A-06787D3ED027}"/>
                  </a:ext>
                </a:extLst>
              </p:cNvPr>
              <p:cNvSpPr/>
              <p:nvPr/>
            </p:nvSpPr>
            <p:spPr>
              <a:xfrm>
                <a:off x="9851150" y="1910975"/>
                <a:ext cx="89250" cy="92675"/>
              </a:xfrm>
              <a:custGeom>
                <a:avLst/>
                <a:gdLst/>
                <a:ahLst/>
                <a:cxnLst/>
                <a:rect l="l" t="t" r="r" b="b"/>
                <a:pathLst>
                  <a:path w="3570" h="3707" extrusionOk="0">
                    <a:moveTo>
                      <a:pt x="1368" y="1"/>
                    </a:moveTo>
                    <a:lnTo>
                      <a:pt x="1368" y="1"/>
                    </a:lnTo>
                    <a:cubicBezTo>
                      <a:pt x="1101" y="201"/>
                      <a:pt x="834" y="434"/>
                      <a:pt x="634" y="734"/>
                    </a:cubicBezTo>
                    <a:cubicBezTo>
                      <a:pt x="401" y="1035"/>
                      <a:pt x="234" y="1368"/>
                      <a:pt x="134" y="1735"/>
                    </a:cubicBezTo>
                    <a:cubicBezTo>
                      <a:pt x="0" y="2202"/>
                      <a:pt x="67" y="2703"/>
                      <a:pt x="367" y="3136"/>
                    </a:cubicBezTo>
                    <a:cubicBezTo>
                      <a:pt x="648" y="3480"/>
                      <a:pt x="1076" y="3706"/>
                      <a:pt x="1540" y="3706"/>
                    </a:cubicBezTo>
                    <a:cubicBezTo>
                      <a:pt x="1571" y="3706"/>
                      <a:pt x="1603" y="3705"/>
                      <a:pt x="1635" y="3703"/>
                    </a:cubicBezTo>
                    <a:cubicBezTo>
                      <a:pt x="2035" y="3670"/>
                      <a:pt x="2402" y="3570"/>
                      <a:pt x="2736" y="3403"/>
                    </a:cubicBezTo>
                    <a:cubicBezTo>
                      <a:pt x="3036" y="3236"/>
                      <a:pt x="3336" y="3036"/>
                      <a:pt x="3570" y="2769"/>
                    </a:cubicBezTo>
                    <a:cubicBezTo>
                      <a:pt x="3567" y="2767"/>
                      <a:pt x="3564" y="2766"/>
                      <a:pt x="3560" y="2766"/>
                    </a:cubicBezTo>
                    <a:cubicBezTo>
                      <a:pt x="3493" y="2766"/>
                      <a:pt x="3168" y="2989"/>
                      <a:pt x="2669" y="3270"/>
                    </a:cubicBezTo>
                    <a:cubicBezTo>
                      <a:pt x="2335" y="3436"/>
                      <a:pt x="2002" y="3503"/>
                      <a:pt x="1635" y="3503"/>
                    </a:cubicBezTo>
                    <a:cubicBezTo>
                      <a:pt x="1603" y="3505"/>
                      <a:pt x="1572" y="3507"/>
                      <a:pt x="1541" y="3507"/>
                    </a:cubicBezTo>
                    <a:cubicBezTo>
                      <a:pt x="1144" y="3507"/>
                      <a:pt x="782" y="3312"/>
                      <a:pt x="534" y="3003"/>
                    </a:cubicBezTo>
                    <a:cubicBezTo>
                      <a:pt x="301" y="2669"/>
                      <a:pt x="234" y="2202"/>
                      <a:pt x="334" y="1802"/>
                    </a:cubicBezTo>
                    <a:cubicBezTo>
                      <a:pt x="401" y="1435"/>
                      <a:pt x="567" y="1135"/>
                      <a:pt x="768" y="834"/>
                    </a:cubicBezTo>
                    <a:cubicBezTo>
                      <a:pt x="968" y="568"/>
                      <a:pt x="1168" y="301"/>
                      <a:pt x="1368"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60;p59">
                <a:extLst>
                  <a:ext uri="{FF2B5EF4-FFF2-40B4-BE49-F238E27FC236}">
                    <a16:creationId xmlns:a16="http://schemas.microsoft.com/office/drawing/2014/main" id="{A581361A-4F8C-4BE7-B237-DCD63FA25D00}"/>
                  </a:ext>
                </a:extLst>
              </p:cNvPr>
              <p:cNvSpPr/>
              <p:nvPr/>
            </p:nvSpPr>
            <p:spPr>
              <a:xfrm>
                <a:off x="9810275" y="1989025"/>
                <a:ext cx="127625" cy="127325"/>
              </a:xfrm>
              <a:custGeom>
                <a:avLst/>
                <a:gdLst/>
                <a:ahLst/>
                <a:cxnLst/>
                <a:rect l="l" t="t" r="r" b="b"/>
                <a:pathLst>
                  <a:path w="5105" h="5093" extrusionOk="0">
                    <a:moveTo>
                      <a:pt x="4854" y="0"/>
                    </a:moveTo>
                    <a:cubicBezTo>
                      <a:pt x="4816" y="0"/>
                      <a:pt x="4777" y="4"/>
                      <a:pt x="4738" y="14"/>
                    </a:cubicBezTo>
                    <a:cubicBezTo>
                      <a:pt x="4371" y="81"/>
                      <a:pt x="4070" y="281"/>
                      <a:pt x="3837" y="548"/>
                    </a:cubicBezTo>
                    <a:cubicBezTo>
                      <a:pt x="3503" y="948"/>
                      <a:pt x="3303" y="1415"/>
                      <a:pt x="3270" y="1949"/>
                    </a:cubicBezTo>
                    <a:cubicBezTo>
                      <a:pt x="3203" y="2549"/>
                      <a:pt x="3103" y="3150"/>
                      <a:pt x="2936" y="3717"/>
                    </a:cubicBezTo>
                    <a:cubicBezTo>
                      <a:pt x="2803" y="4284"/>
                      <a:pt x="2336" y="4718"/>
                      <a:pt x="1802" y="4884"/>
                    </a:cubicBezTo>
                    <a:cubicBezTo>
                      <a:pt x="1749" y="4892"/>
                      <a:pt x="1696" y="4896"/>
                      <a:pt x="1643" y="4896"/>
                    </a:cubicBezTo>
                    <a:cubicBezTo>
                      <a:pt x="1231" y="4896"/>
                      <a:pt x="838" y="4672"/>
                      <a:pt x="601" y="4317"/>
                    </a:cubicBezTo>
                    <a:cubicBezTo>
                      <a:pt x="401" y="4050"/>
                      <a:pt x="234" y="3750"/>
                      <a:pt x="134" y="3450"/>
                    </a:cubicBezTo>
                    <a:cubicBezTo>
                      <a:pt x="101" y="3350"/>
                      <a:pt x="68" y="3216"/>
                      <a:pt x="1" y="3116"/>
                    </a:cubicBezTo>
                    <a:lnTo>
                      <a:pt x="1" y="3116"/>
                    </a:lnTo>
                    <a:cubicBezTo>
                      <a:pt x="1" y="3250"/>
                      <a:pt x="1" y="3350"/>
                      <a:pt x="68" y="3483"/>
                    </a:cubicBezTo>
                    <a:cubicBezTo>
                      <a:pt x="134" y="3817"/>
                      <a:pt x="268" y="4150"/>
                      <a:pt x="468" y="4417"/>
                    </a:cubicBezTo>
                    <a:cubicBezTo>
                      <a:pt x="601" y="4617"/>
                      <a:pt x="801" y="4784"/>
                      <a:pt x="1002" y="4918"/>
                    </a:cubicBezTo>
                    <a:cubicBezTo>
                      <a:pt x="1195" y="5028"/>
                      <a:pt x="1434" y="5093"/>
                      <a:pt x="1681" y="5093"/>
                    </a:cubicBezTo>
                    <a:cubicBezTo>
                      <a:pt x="1733" y="5093"/>
                      <a:pt x="1784" y="5090"/>
                      <a:pt x="1836" y="5084"/>
                    </a:cubicBezTo>
                    <a:cubicBezTo>
                      <a:pt x="2469" y="4918"/>
                      <a:pt x="2970" y="4417"/>
                      <a:pt x="3136" y="3784"/>
                    </a:cubicBezTo>
                    <a:cubicBezTo>
                      <a:pt x="3303" y="3183"/>
                      <a:pt x="3403" y="2583"/>
                      <a:pt x="3470" y="1982"/>
                    </a:cubicBezTo>
                    <a:cubicBezTo>
                      <a:pt x="3503" y="1482"/>
                      <a:pt x="3670" y="1015"/>
                      <a:pt x="3970" y="648"/>
                    </a:cubicBezTo>
                    <a:cubicBezTo>
                      <a:pt x="4171" y="381"/>
                      <a:pt x="4437" y="181"/>
                      <a:pt x="4738" y="114"/>
                    </a:cubicBezTo>
                    <a:cubicBezTo>
                      <a:pt x="4971" y="48"/>
                      <a:pt x="5105" y="48"/>
                      <a:pt x="5105" y="48"/>
                    </a:cubicBezTo>
                    <a:cubicBezTo>
                      <a:pt x="5034" y="24"/>
                      <a:pt x="4946" y="0"/>
                      <a:pt x="4854"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61;p59">
                <a:extLst>
                  <a:ext uri="{FF2B5EF4-FFF2-40B4-BE49-F238E27FC236}">
                    <a16:creationId xmlns:a16="http://schemas.microsoft.com/office/drawing/2014/main" id="{6C609242-6C98-4381-AE87-928ECECA127A}"/>
                  </a:ext>
                </a:extLst>
              </p:cNvPr>
              <p:cNvSpPr/>
              <p:nvPr/>
            </p:nvSpPr>
            <p:spPr>
              <a:xfrm>
                <a:off x="9733575" y="2709875"/>
                <a:ext cx="204325" cy="348175"/>
              </a:xfrm>
              <a:custGeom>
                <a:avLst/>
                <a:gdLst/>
                <a:ahLst/>
                <a:cxnLst/>
                <a:rect l="l" t="t" r="r" b="b"/>
                <a:pathLst>
                  <a:path w="8173" h="13927" extrusionOk="0">
                    <a:moveTo>
                      <a:pt x="1568" y="1"/>
                    </a:moveTo>
                    <a:cubicBezTo>
                      <a:pt x="1568" y="1"/>
                      <a:pt x="0" y="11442"/>
                      <a:pt x="1568" y="12877"/>
                    </a:cubicBezTo>
                    <a:cubicBezTo>
                      <a:pt x="2500" y="13749"/>
                      <a:pt x="3397" y="13926"/>
                      <a:pt x="3971" y="13926"/>
                    </a:cubicBezTo>
                    <a:cubicBezTo>
                      <a:pt x="4362" y="13926"/>
                      <a:pt x="4603" y="13844"/>
                      <a:pt x="4603" y="13844"/>
                    </a:cubicBezTo>
                    <a:lnTo>
                      <a:pt x="7605" y="11342"/>
                    </a:lnTo>
                    <a:lnTo>
                      <a:pt x="8173" y="1"/>
                    </a:lnTo>
                    <a:close/>
                  </a:path>
                </a:pathLst>
              </a:custGeom>
              <a:solidFill>
                <a:srgbClr val="FF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62;p59">
                <a:extLst>
                  <a:ext uri="{FF2B5EF4-FFF2-40B4-BE49-F238E27FC236}">
                    <a16:creationId xmlns:a16="http://schemas.microsoft.com/office/drawing/2014/main" id="{3556A401-1F48-4F7E-A3B3-AB45B27941FF}"/>
                  </a:ext>
                </a:extLst>
              </p:cNvPr>
              <p:cNvSpPr/>
              <p:nvPr/>
            </p:nvSpPr>
            <p:spPr>
              <a:xfrm>
                <a:off x="10580000" y="1736675"/>
                <a:ext cx="366950" cy="288575"/>
              </a:xfrm>
              <a:custGeom>
                <a:avLst/>
                <a:gdLst/>
                <a:ahLst/>
                <a:cxnLst/>
                <a:rect l="l" t="t" r="r" b="b"/>
                <a:pathLst>
                  <a:path w="14678" h="11543" extrusionOk="0">
                    <a:moveTo>
                      <a:pt x="12843" y="1"/>
                    </a:moveTo>
                    <a:lnTo>
                      <a:pt x="5271" y="7339"/>
                    </a:lnTo>
                    <a:lnTo>
                      <a:pt x="1969" y="4704"/>
                    </a:lnTo>
                    <a:lnTo>
                      <a:pt x="1" y="6839"/>
                    </a:lnTo>
                    <a:lnTo>
                      <a:pt x="5138" y="11543"/>
                    </a:lnTo>
                    <a:lnTo>
                      <a:pt x="14678" y="2136"/>
                    </a:lnTo>
                    <a:lnTo>
                      <a:pt x="12843" y="1"/>
                    </a:lnTo>
                    <a:close/>
                  </a:path>
                </a:pathLst>
              </a:custGeom>
              <a:solidFill>
                <a:srgbClr val="FF6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63;p59">
                <a:extLst>
                  <a:ext uri="{FF2B5EF4-FFF2-40B4-BE49-F238E27FC236}">
                    <a16:creationId xmlns:a16="http://schemas.microsoft.com/office/drawing/2014/main" id="{E2FE1039-C420-411E-B132-830067BA3A9A}"/>
                  </a:ext>
                </a:extLst>
              </p:cNvPr>
              <p:cNvSpPr/>
              <p:nvPr/>
            </p:nvSpPr>
            <p:spPr>
              <a:xfrm>
                <a:off x="10389875" y="1921825"/>
                <a:ext cx="442825" cy="632125"/>
              </a:xfrm>
              <a:custGeom>
                <a:avLst/>
                <a:gdLst/>
                <a:ahLst/>
                <a:cxnLst/>
                <a:rect l="l" t="t" r="r" b="b"/>
                <a:pathLst>
                  <a:path w="17713" h="25285" extrusionOk="0">
                    <a:moveTo>
                      <a:pt x="16912" y="0"/>
                    </a:moveTo>
                    <a:lnTo>
                      <a:pt x="14043" y="1868"/>
                    </a:lnTo>
                    <a:cubicBezTo>
                      <a:pt x="13935" y="942"/>
                      <a:pt x="13336" y="16"/>
                      <a:pt x="13139" y="16"/>
                    </a:cubicBezTo>
                    <a:cubicBezTo>
                      <a:pt x="13094" y="16"/>
                      <a:pt x="13070" y="63"/>
                      <a:pt x="13076" y="167"/>
                    </a:cubicBezTo>
                    <a:cubicBezTo>
                      <a:pt x="13143" y="734"/>
                      <a:pt x="13076" y="3703"/>
                      <a:pt x="13076" y="3703"/>
                    </a:cubicBezTo>
                    <a:lnTo>
                      <a:pt x="7972" y="14511"/>
                    </a:lnTo>
                    <a:cubicBezTo>
                      <a:pt x="7272" y="16212"/>
                      <a:pt x="5871" y="17279"/>
                      <a:pt x="4804" y="17546"/>
                    </a:cubicBezTo>
                    <a:lnTo>
                      <a:pt x="0" y="18980"/>
                    </a:lnTo>
                    <a:lnTo>
                      <a:pt x="1868" y="25285"/>
                    </a:lnTo>
                    <a:lnTo>
                      <a:pt x="8540" y="23083"/>
                    </a:lnTo>
                    <a:cubicBezTo>
                      <a:pt x="10274" y="22516"/>
                      <a:pt x="11608" y="21149"/>
                      <a:pt x="12209" y="19414"/>
                    </a:cubicBezTo>
                    <a:lnTo>
                      <a:pt x="16779" y="5437"/>
                    </a:lnTo>
                    <a:cubicBezTo>
                      <a:pt x="17079" y="4570"/>
                      <a:pt x="17312" y="3636"/>
                      <a:pt x="17513" y="2702"/>
                    </a:cubicBezTo>
                    <a:cubicBezTo>
                      <a:pt x="17713" y="1535"/>
                      <a:pt x="16912" y="0"/>
                      <a:pt x="16912" y="0"/>
                    </a:cubicBezTo>
                    <a:close/>
                  </a:path>
                </a:pathLst>
              </a:custGeom>
              <a:solidFill>
                <a:srgbClr val="FF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64;p59">
                <a:extLst>
                  <a:ext uri="{FF2B5EF4-FFF2-40B4-BE49-F238E27FC236}">
                    <a16:creationId xmlns:a16="http://schemas.microsoft.com/office/drawing/2014/main" id="{35459C57-D8B9-4413-B9E2-9EF7A16932C6}"/>
                  </a:ext>
                </a:extLst>
              </p:cNvPr>
              <p:cNvSpPr/>
              <p:nvPr/>
            </p:nvSpPr>
            <p:spPr>
              <a:xfrm>
                <a:off x="10072150" y="4793875"/>
                <a:ext cx="279375" cy="122200"/>
              </a:xfrm>
              <a:custGeom>
                <a:avLst/>
                <a:gdLst/>
                <a:ahLst/>
                <a:cxnLst/>
                <a:rect l="l" t="t" r="r" b="b"/>
                <a:pathLst>
                  <a:path w="11175" h="4888" extrusionOk="0">
                    <a:moveTo>
                      <a:pt x="5971" y="0"/>
                    </a:moveTo>
                    <a:lnTo>
                      <a:pt x="0" y="101"/>
                    </a:lnTo>
                    <a:lnTo>
                      <a:pt x="33" y="4771"/>
                    </a:lnTo>
                    <a:lnTo>
                      <a:pt x="434" y="4804"/>
                    </a:lnTo>
                    <a:cubicBezTo>
                      <a:pt x="1268" y="4837"/>
                      <a:pt x="3369" y="4887"/>
                      <a:pt x="5400" y="4887"/>
                    </a:cubicBezTo>
                    <a:cubicBezTo>
                      <a:pt x="7430" y="4887"/>
                      <a:pt x="9390" y="4837"/>
                      <a:pt x="9940" y="4670"/>
                    </a:cubicBezTo>
                    <a:cubicBezTo>
                      <a:pt x="11175" y="4270"/>
                      <a:pt x="6071" y="3203"/>
                      <a:pt x="6071" y="3203"/>
                    </a:cubicBezTo>
                    <a:lnTo>
                      <a:pt x="5971" y="0"/>
                    </a:ln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65;p59">
                <a:extLst>
                  <a:ext uri="{FF2B5EF4-FFF2-40B4-BE49-F238E27FC236}">
                    <a16:creationId xmlns:a16="http://schemas.microsoft.com/office/drawing/2014/main" id="{68EE1CF0-6861-46E1-87B4-D14F321B623F}"/>
                  </a:ext>
                </a:extLst>
              </p:cNvPr>
              <p:cNvSpPr/>
              <p:nvPr/>
            </p:nvSpPr>
            <p:spPr>
              <a:xfrm>
                <a:off x="10208075" y="4868100"/>
                <a:ext cx="15875" cy="2025"/>
              </a:xfrm>
              <a:custGeom>
                <a:avLst/>
                <a:gdLst/>
                <a:ahLst/>
                <a:cxnLst/>
                <a:rect l="l" t="t" r="r" b="b"/>
                <a:pathLst>
                  <a:path w="635" h="81" extrusionOk="0">
                    <a:moveTo>
                      <a:pt x="334" y="0"/>
                    </a:moveTo>
                    <a:cubicBezTo>
                      <a:pt x="234" y="0"/>
                      <a:pt x="100" y="0"/>
                      <a:pt x="0" y="34"/>
                    </a:cubicBezTo>
                    <a:cubicBezTo>
                      <a:pt x="71" y="57"/>
                      <a:pt x="158" y="81"/>
                      <a:pt x="239" y="81"/>
                    </a:cubicBezTo>
                    <a:cubicBezTo>
                      <a:pt x="272" y="81"/>
                      <a:pt x="305" y="77"/>
                      <a:pt x="334" y="67"/>
                    </a:cubicBezTo>
                    <a:cubicBezTo>
                      <a:pt x="434" y="67"/>
                      <a:pt x="534" y="67"/>
                      <a:pt x="634" y="34"/>
                    </a:cubicBezTo>
                    <a:cubicBezTo>
                      <a:pt x="534" y="0"/>
                      <a:pt x="4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66;p59">
                <a:extLst>
                  <a:ext uri="{FF2B5EF4-FFF2-40B4-BE49-F238E27FC236}">
                    <a16:creationId xmlns:a16="http://schemas.microsoft.com/office/drawing/2014/main" id="{467306FD-AA5D-4640-9E55-C1F38E9E8E15}"/>
                  </a:ext>
                </a:extLst>
              </p:cNvPr>
              <p:cNvSpPr/>
              <p:nvPr/>
            </p:nvSpPr>
            <p:spPr>
              <a:xfrm>
                <a:off x="10205575" y="4858925"/>
                <a:ext cx="17525" cy="2875"/>
              </a:xfrm>
              <a:custGeom>
                <a:avLst/>
                <a:gdLst/>
                <a:ahLst/>
                <a:cxnLst/>
                <a:rect l="l" t="t" r="r" b="b"/>
                <a:pathLst>
                  <a:path w="701" h="115" extrusionOk="0">
                    <a:moveTo>
                      <a:pt x="0" y="0"/>
                    </a:moveTo>
                    <a:cubicBezTo>
                      <a:pt x="100" y="67"/>
                      <a:pt x="234" y="100"/>
                      <a:pt x="367" y="100"/>
                    </a:cubicBezTo>
                    <a:cubicBezTo>
                      <a:pt x="396" y="110"/>
                      <a:pt x="429" y="114"/>
                      <a:pt x="462" y="114"/>
                    </a:cubicBezTo>
                    <a:cubicBezTo>
                      <a:pt x="542" y="114"/>
                      <a:pt x="630" y="91"/>
                      <a:pt x="701" y="67"/>
                    </a:cubicBezTo>
                    <a:cubicBezTo>
                      <a:pt x="651" y="50"/>
                      <a:pt x="592" y="42"/>
                      <a:pt x="534" y="42"/>
                    </a:cubicBezTo>
                    <a:cubicBezTo>
                      <a:pt x="476" y="42"/>
                      <a:pt x="417" y="50"/>
                      <a:pt x="367" y="67"/>
                    </a:cubicBezTo>
                    <a:cubicBezTo>
                      <a:pt x="234" y="34"/>
                      <a:pt x="13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67;p59">
                <a:extLst>
                  <a:ext uri="{FF2B5EF4-FFF2-40B4-BE49-F238E27FC236}">
                    <a16:creationId xmlns:a16="http://schemas.microsoft.com/office/drawing/2014/main" id="{C1E08220-F02F-46F2-84EC-59CB9322B2DD}"/>
                  </a:ext>
                </a:extLst>
              </p:cNvPr>
              <p:cNvSpPr/>
              <p:nvPr/>
            </p:nvSpPr>
            <p:spPr>
              <a:xfrm>
                <a:off x="10233925" y="4862450"/>
                <a:ext cx="28375" cy="16500"/>
              </a:xfrm>
              <a:custGeom>
                <a:avLst/>
                <a:gdLst/>
                <a:ahLst/>
                <a:cxnLst/>
                <a:rect l="l" t="t" r="r" b="b"/>
                <a:pathLst>
                  <a:path w="1135" h="660" extrusionOk="0">
                    <a:moveTo>
                      <a:pt x="746" y="71"/>
                    </a:moveTo>
                    <a:cubicBezTo>
                      <a:pt x="833" y="71"/>
                      <a:pt x="923" y="87"/>
                      <a:pt x="1001" y="126"/>
                    </a:cubicBezTo>
                    <a:cubicBezTo>
                      <a:pt x="1068" y="193"/>
                      <a:pt x="1068" y="260"/>
                      <a:pt x="1001" y="293"/>
                    </a:cubicBezTo>
                    <a:cubicBezTo>
                      <a:pt x="934" y="326"/>
                      <a:pt x="834" y="360"/>
                      <a:pt x="768" y="393"/>
                    </a:cubicBezTo>
                    <a:cubicBezTo>
                      <a:pt x="634" y="426"/>
                      <a:pt x="501" y="460"/>
                      <a:pt x="367" y="493"/>
                    </a:cubicBezTo>
                    <a:cubicBezTo>
                      <a:pt x="262" y="508"/>
                      <a:pt x="177" y="516"/>
                      <a:pt x="116" y="524"/>
                    </a:cubicBezTo>
                    <a:lnTo>
                      <a:pt x="116" y="524"/>
                    </a:lnTo>
                    <a:cubicBezTo>
                      <a:pt x="150" y="452"/>
                      <a:pt x="192" y="389"/>
                      <a:pt x="234" y="326"/>
                    </a:cubicBezTo>
                    <a:cubicBezTo>
                      <a:pt x="301" y="226"/>
                      <a:pt x="434" y="160"/>
                      <a:pt x="567" y="93"/>
                    </a:cubicBezTo>
                    <a:cubicBezTo>
                      <a:pt x="623" y="79"/>
                      <a:pt x="684" y="71"/>
                      <a:pt x="746" y="71"/>
                    </a:cubicBezTo>
                    <a:close/>
                    <a:moveTo>
                      <a:pt x="754" y="1"/>
                    </a:moveTo>
                    <a:cubicBezTo>
                      <a:pt x="530" y="1"/>
                      <a:pt x="308" y="106"/>
                      <a:pt x="167" y="293"/>
                    </a:cubicBezTo>
                    <a:cubicBezTo>
                      <a:pt x="137" y="353"/>
                      <a:pt x="80" y="440"/>
                      <a:pt x="69" y="530"/>
                    </a:cubicBezTo>
                    <a:lnTo>
                      <a:pt x="69" y="530"/>
                    </a:lnTo>
                    <a:cubicBezTo>
                      <a:pt x="24" y="538"/>
                      <a:pt x="0" y="546"/>
                      <a:pt x="0" y="560"/>
                    </a:cubicBezTo>
                    <a:lnTo>
                      <a:pt x="67" y="560"/>
                    </a:lnTo>
                    <a:cubicBezTo>
                      <a:pt x="67" y="593"/>
                      <a:pt x="67" y="627"/>
                      <a:pt x="67" y="660"/>
                    </a:cubicBezTo>
                    <a:cubicBezTo>
                      <a:pt x="76" y="624"/>
                      <a:pt x="87" y="591"/>
                      <a:pt x="100" y="560"/>
                    </a:cubicBezTo>
                    <a:lnTo>
                      <a:pt x="367" y="560"/>
                    </a:lnTo>
                    <a:cubicBezTo>
                      <a:pt x="501" y="526"/>
                      <a:pt x="634" y="493"/>
                      <a:pt x="768" y="460"/>
                    </a:cubicBezTo>
                    <a:cubicBezTo>
                      <a:pt x="868" y="426"/>
                      <a:pt x="934" y="393"/>
                      <a:pt x="1001" y="360"/>
                    </a:cubicBezTo>
                    <a:cubicBezTo>
                      <a:pt x="1068" y="326"/>
                      <a:pt x="1101" y="293"/>
                      <a:pt x="1101" y="226"/>
                    </a:cubicBezTo>
                    <a:cubicBezTo>
                      <a:pt x="1134" y="160"/>
                      <a:pt x="1101" y="126"/>
                      <a:pt x="1034" y="59"/>
                    </a:cubicBezTo>
                    <a:cubicBezTo>
                      <a:pt x="945" y="20"/>
                      <a:pt x="849"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68;p59">
                <a:extLst>
                  <a:ext uri="{FF2B5EF4-FFF2-40B4-BE49-F238E27FC236}">
                    <a16:creationId xmlns:a16="http://schemas.microsoft.com/office/drawing/2014/main" id="{80211F52-CE8F-4147-8303-32AC45D75276}"/>
                  </a:ext>
                </a:extLst>
              </p:cNvPr>
              <p:cNvSpPr/>
              <p:nvPr/>
            </p:nvSpPr>
            <p:spPr>
              <a:xfrm>
                <a:off x="10223075" y="4858075"/>
                <a:ext cx="14200" cy="19225"/>
              </a:xfrm>
              <a:custGeom>
                <a:avLst/>
                <a:gdLst/>
                <a:ahLst/>
                <a:cxnLst/>
                <a:rect l="l" t="t" r="r" b="b"/>
                <a:pathLst>
                  <a:path w="568" h="769" extrusionOk="0">
                    <a:moveTo>
                      <a:pt x="134" y="1"/>
                    </a:moveTo>
                    <a:cubicBezTo>
                      <a:pt x="34" y="34"/>
                      <a:pt x="1" y="101"/>
                      <a:pt x="1" y="201"/>
                    </a:cubicBezTo>
                    <a:cubicBezTo>
                      <a:pt x="1" y="268"/>
                      <a:pt x="34" y="301"/>
                      <a:pt x="67" y="368"/>
                    </a:cubicBezTo>
                    <a:cubicBezTo>
                      <a:pt x="134" y="435"/>
                      <a:pt x="201" y="535"/>
                      <a:pt x="268" y="601"/>
                    </a:cubicBezTo>
                    <a:cubicBezTo>
                      <a:pt x="334" y="668"/>
                      <a:pt x="401" y="701"/>
                      <a:pt x="468" y="735"/>
                    </a:cubicBezTo>
                    <a:cubicBezTo>
                      <a:pt x="468" y="735"/>
                      <a:pt x="401" y="668"/>
                      <a:pt x="301" y="568"/>
                    </a:cubicBezTo>
                    <a:cubicBezTo>
                      <a:pt x="234" y="501"/>
                      <a:pt x="167" y="401"/>
                      <a:pt x="134" y="335"/>
                    </a:cubicBezTo>
                    <a:cubicBezTo>
                      <a:pt x="67" y="268"/>
                      <a:pt x="34" y="101"/>
                      <a:pt x="134" y="101"/>
                    </a:cubicBezTo>
                    <a:cubicBezTo>
                      <a:pt x="148" y="96"/>
                      <a:pt x="161" y="94"/>
                      <a:pt x="175" y="94"/>
                    </a:cubicBezTo>
                    <a:cubicBezTo>
                      <a:pt x="260" y="94"/>
                      <a:pt x="339" y="177"/>
                      <a:pt x="368" y="234"/>
                    </a:cubicBezTo>
                    <a:cubicBezTo>
                      <a:pt x="434" y="301"/>
                      <a:pt x="468" y="401"/>
                      <a:pt x="501" y="501"/>
                    </a:cubicBezTo>
                    <a:cubicBezTo>
                      <a:pt x="501" y="568"/>
                      <a:pt x="501" y="668"/>
                      <a:pt x="501" y="768"/>
                    </a:cubicBezTo>
                    <a:cubicBezTo>
                      <a:pt x="568" y="668"/>
                      <a:pt x="568" y="568"/>
                      <a:pt x="568" y="501"/>
                    </a:cubicBezTo>
                    <a:cubicBezTo>
                      <a:pt x="534" y="368"/>
                      <a:pt x="501" y="301"/>
                      <a:pt x="434" y="201"/>
                    </a:cubicBezTo>
                    <a:cubicBezTo>
                      <a:pt x="368" y="101"/>
                      <a:pt x="268" y="34"/>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69;p59">
                <a:extLst>
                  <a:ext uri="{FF2B5EF4-FFF2-40B4-BE49-F238E27FC236}">
                    <a16:creationId xmlns:a16="http://schemas.microsoft.com/office/drawing/2014/main" id="{D016DDBF-10A6-45F5-BDCD-4D20865E7E86}"/>
                  </a:ext>
                </a:extLst>
              </p:cNvPr>
              <p:cNvSpPr/>
              <p:nvPr/>
            </p:nvSpPr>
            <p:spPr>
              <a:xfrm>
                <a:off x="10073800" y="4867475"/>
                <a:ext cx="53400" cy="42350"/>
              </a:xfrm>
              <a:custGeom>
                <a:avLst/>
                <a:gdLst/>
                <a:ahLst/>
                <a:cxnLst/>
                <a:rect l="l" t="t" r="r" b="b"/>
                <a:pathLst>
                  <a:path w="2136" h="1694" extrusionOk="0">
                    <a:moveTo>
                      <a:pt x="268" y="0"/>
                    </a:moveTo>
                    <a:cubicBezTo>
                      <a:pt x="209" y="0"/>
                      <a:pt x="151" y="9"/>
                      <a:pt x="101" y="25"/>
                    </a:cubicBezTo>
                    <a:cubicBezTo>
                      <a:pt x="67" y="25"/>
                      <a:pt x="34" y="25"/>
                      <a:pt x="1" y="59"/>
                    </a:cubicBezTo>
                    <a:lnTo>
                      <a:pt x="434" y="59"/>
                    </a:lnTo>
                    <a:cubicBezTo>
                      <a:pt x="1168" y="125"/>
                      <a:pt x="1769" y="592"/>
                      <a:pt x="2036" y="1293"/>
                    </a:cubicBezTo>
                    <a:cubicBezTo>
                      <a:pt x="2102" y="1526"/>
                      <a:pt x="2136" y="1693"/>
                      <a:pt x="2136" y="1693"/>
                    </a:cubicBezTo>
                    <a:cubicBezTo>
                      <a:pt x="2136" y="1660"/>
                      <a:pt x="2136" y="1626"/>
                      <a:pt x="2136" y="1593"/>
                    </a:cubicBezTo>
                    <a:cubicBezTo>
                      <a:pt x="2136" y="1460"/>
                      <a:pt x="2102" y="1360"/>
                      <a:pt x="2069" y="1259"/>
                    </a:cubicBezTo>
                    <a:cubicBezTo>
                      <a:pt x="1835" y="559"/>
                      <a:pt x="1168" y="59"/>
                      <a:pt x="434" y="25"/>
                    </a:cubicBezTo>
                    <a:cubicBezTo>
                      <a:pt x="384" y="9"/>
                      <a:pt x="326" y="0"/>
                      <a:pt x="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70;p59">
                <a:extLst>
                  <a:ext uri="{FF2B5EF4-FFF2-40B4-BE49-F238E27FC236}">
                    <a16:creationId xmlns:a16="http://schemas.microsoft.com/office/drawing/2014/main" id="{CC953366-41EE-43E6-8BCD-7A6B2E7B2E52}"/>
                  </a:ext>
                </a:extLst>
              </p:cNvPr>
              <p:cNvSpPr/>
              <p:nvPr/>
            </p:nvSpPr>
            <p:spPr>
              <a:xfrm>
                <a:off x="10087150" y="4806375"/>
                <a:ext cx="2525" cy="61750"/>
              </a:xfrm>
              <a:custGeom>
                <a:avLst/>
                <a:gdLst/>
                <a:ahLst/>
                <a:cxnLst/>
                <a:rect l="l" t="t" r="r" b="b"/>
                <a:pathLst>
                  <a:path w="101" h="2470" extrusionOk="0">
                    <a:moveTo>
                      <a:pt x="34" y="1"/>
                    </a:moveTo>
                    <a:cubicBezTo>
                      <a:pt x="0" y="401"/>
                      <a:pt x="0" y="835"/>
                      <a:pt x="0" y="1235"/>
                    </a:cubicBezTo>
                    <a:cubicBezTo>
                      <a:pt x="0" y="1635"/>
                      <a:pt x="0" y="2069"/>
                      <a:pt x="34" y="2469"/>
                    </a:cubicBezTo>
                    <a:cubicBezTo>
                      <a:pt x="67" y="2069"/>
                      <a:pt x="101" y="1635"/>
                      <a:pt x="67" y="1235"/>
                    </a:cubicBezTo>
                    <a:cubicBezTo>
                      <a:pt x="101" y="835"/>
                      <a:pt x="67" y="40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71;p59">
                <a:extLst>
                  <a:ext uri="{FF2B5EF4-FFF2-40B4-BE49-F238E27FC236}">
                    <a16:creationId xmlns:a16="http://schemas.microsoft.com/office/drawing/2014/main" id="{90C42AE5-1871-4FCC-9A48-9D496375589C}"/>
                  </a:ext>
                </a:extLst>
              </p:cNvPr>
              <p:cNvSpPr/>
              <p:nvPr/>
            </p:nvSpPr>
            <p:spPr>
              <a:xfrm>
                <a:off x="9555100" y="4690475"/>
                <a:ext cx="210550" cy="250400"/>
              </a:xfrm>
              <a:custGeom>
                <a:avLst/>
                <a:gdLst/>
                <a:ahLst/>
                <a:cxnLst/>
                <a:rect l="l" t="t" r="r" b="b"/>
                <a:pathLst>
                  <a:path w="8422" h="10016" extrusionOk="0">
                    <a:moveTo>
                      <a:pt x="3003" y="0"/>
                    </a:moveTo>
                    <a:lnTo>
                      <a:pt x="1" y="3603"/>
                    </a:lnTo>
                    <a:lnTo>
                      <a:pt x="267" y="3836"/>
                    </a:lnTo>
                    <a:cubicBezTo>
                      <a:pt x="1468" y="4970"/>
                      <a:pt x="6505" y="9507"/>
                      <a:pt x="7573" y="9974"/>
                    </a:cubicBezTo>
                    <a:cubicBezTo>
                      <a:pt x="7641" y="10002"/>
                      <a:pt x="7695" y="10016"/>
                      <a:pt x="7736" y="10016"/>
                    </a:cubicBezTo>
                    <a:cubicBezTo>
                      <a:pt x="8421" y="10016"/>
                      <a:pt x="5571" y="6305"/>
                      <a:pt x="5571" y="6305"/>
                    </a:cubicBezTo>
                    <a:lnTo>
                      <a:pt x="7606" y="3836"/>
                    </a:lnTo>
                    <a:lnTo>
                      <a:pt x="3003" y="0"/>
                    </a:ln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72;p59">
                <a:extLst>
                  <a:ext uri="{FF2B5EF4-FFF2-40B4-BE49-F238E27FC236}">
                    <a16:creationId xmlns:a16="http://schemas.microsoft.com/office/drawing/2014/main" id="{AA3521DF-A3A0-4FE6-8EC4-3CBD2073B842}"/>
                  </a:ext>
                </a:extLst>
              </p:cNvPr>
              <p:cNvSpPr/>
              <p:nvPr/>
            </p:nvSpPr>
            <p:spPr>
              <a:xfrm>
                <a:off x="9555925" y="4747175"/>
                <a:ext cx="50075" cy="67575"/>
              </a:xfrm>
              <a:custGeom>
                <a:avLst/>
                <a:gdLst/>
                <a:ahLst/>
                <a:cxnLst/>
                <a:rect l="l" t="t" r="r" b="b"/>
                <a:pathLst>
                  <a:path w="2003" h="2703" extrusionOk="0">
                    <a:moveTo>
                      <a:pt x="1102" y="0"/>
                    </a:moveTo>
                    <a:lnTo>
                      <a:pt x="1" y="1268"/>
                    </a:lnTo>
                    <a:lnTo>
                      <a:pt x="1669" y="2702"/>
                    </a:lnTo>
                    <a:cubicBezTo>
                      <a:pt x="1936" y="2235"/>
                      <a:pt x="2002" y="1702"/>
                      <a:pt x="1902" y="1201"/>
                    </a:cubicBezTo>
                    <a:cubicBezTo>
                      <a:pt x="1802" y="701"/>
                      <a:pt x="1502" y="267"/>
                      <a:pt x="1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73;p59">
                <a:extLst>
                  <a:ext uri="{FF2B5EF4-FFF2-40B4-BE49-F238E27FC236}">
                    <a16:creationId xmlns:a16="http://schemas.microsoft.com/office/drawing/2014/main" id="{6EAECBE1-BF51-484F-A6A8-336530AF7463}"/>
                  </a:ext>
                </a:extLst>
              </p:cNvPr>
              <p:cNvSpPr/>
              <p:nvPr/>
            </p:nvSpPr>
            <p:spPr>
              <a:xfrm>
                <a:off x="9555100" y="4778025"/>
                <a:ext cx="202675" cy="163500"/>
              </a:xfrm>
              <a:custGeom>
                <a:avLst/>
                <a:gdLst/>
                <a:ahLst/>
                <a:cxnLst/>
                <a:rect l="l" t="t" r="r" b="b"/>
                <a:pathLst>
                  <a:path w="8107" h="6540" extrusionOk="0">
                    <a:moveTo>
                      <a:pt x="67" y="1"/>
                    </a:moveTo>
                    <a:lnTo>
                      <a:pt x="1" y="101"/>
                    </a:lnTo>
                    <a:cubicBezTo>
                      <a:pt x="2119" y="2219"/>
                      <a:pt x="7326" y="6539"/>
                      <a:pt x="7764" y="6539"/>
                    </a:cubicBezTo>
                    <a:cubicBezTo>
                      <a:pt x="7767" y="6539"/>
                      <a:pt x="7770" y="6539"/>
                      <a:pt x="7773" y="6539"/>
                    </a:cubicBezTo>
                    <a:cubicBezTo>
                      <a:pt x="8106" y="6439"/>
                      <a:pt x="7072" y="4904"/>
                      <a:pt x="7072" y="4904"/>
                    </a:cubicBezTo>
                    <a:cubicBezTo>
                      <a:pt x="7025" y="4869"/>
                      <a:pt x="6967" y="4854"/>
                      <a:pt x="6902" y="4854"/>
                    </a:cubicBezTo>
                    <a:cubicBezTo>
                      <a:pt x="6601" y="4854"/>
                      <a:pt x="6172" y="5171"/>
                      <a:pt x="6172" y="5171"/>
                    </a:cubicBezTo>
                    <a:lnTo>
                      <a:pt x="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74;p59">
                <a:extLst>
                  <a:ext uri="{FF2B5EF4-FFF2-40B4-BE49-F238E27FC236}">
                    <a16:creationId xmlns:a16="http://schemas.microsoft.com/office/drawing/2014/main" id="{791C7FE6-5EAE-4B3B-A8C1-DA99CF8C985B}"/>
                  </a:ext>
                </a:extLst>
              </p:cNvPr>
              <p:cNvSpPr/>
              <p:nvPr/>
            </p:nvSpPr>
            <p:spPr>
              <a:xfrm>
                <a:off x="9555100" y="4776350"/>
                <a:ext cx="195175" cy="163475"/>
              </a:xfrm>
              <a:custGeom>
                <a:avLst/>
                <a:gdLst/>
                <a:ahLst/>
                <a:cxnLst/>
                <a:rect l="l" t="t" r="r" b="b"/>
                <a:pathLst>
                  <a:path w="7807" h="6539" extrusionOk="0">
                    <a:moveTo>
                      <a:pt x="1" y="1"/>
                    </a:moveTo>
                    <a:lnTo>
                      <a:pt x="67" y="68"/>
                    </a:lnTo>
                    <a:lnTo>
                      <a:pt x="301" y="268"/>
                    </a:lnTo>
                    <a:lnTo>
                      <a:pt x="1101" y="1002"/>
                    </a:lnTo>
                    <a:cubicBezTo>
                      <a:pt x="1802" y="1635"/>
                      <a:pt x="2736" y="2469"/>
                      <a:pt x="3837" y="3370"/>
                    </a:cubicBezTo>
                    <a:cubicBezTo>
                      <a:pt x="4904" y="4271"/>
                      <a:pt x="5905" y="5071"/>
                      <a:pt x="6639" y="5638"/>
                    </a:cubicBezTo>
                    <a:lnTo>
                      <a:pt x="7506" y="6305"/>
                    </a:lnTo>
                    <a:lnTo>
                      <a:pt x="7739" y="6472"/>
                    </a:lnTo>
                    <a:lnTo>
                      <a:pt x="7806" y="6539"/>
                    </a:lnTo>
                    <a:lnTo>
                      <a:pt x="7739" y="6439"/>
                    </a:lnTo>
                    <a:lnTo>
                      <a:pt x="7506" y="6272"/>
                    </a:lnTo>
                    <a:lnTo>
                      <a:pt x="6672" y="5572"/>
                    </a:lnTo>
                    <a:cubicBezTo>
                      <a:pt x="5972" y="5005"/>
                      <a:pt x="4971" y="4204"/>
                      <a:pt x="3903" y="3303"/>
                    </a:cubicBezTo>
                    <a:cubicBezTo>
                      <a:pt x="2803" y="2403"/>
                      <a:pt x="1835" y="1569"/>
                      <a:pt x="1168" y="968"/>
                    </a:cubicBezTo>
                    <a:lnTo>
                      <a:pt x="334" y="268"/>
                    </a:lnTo>
                    <a:lnTo>
                      <a:pt x="101" y="68"/>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75;p59">
                <a:extLst>
                  <a:ext uri="{FF2B5EF4-FFF2-40B4-BE49-F238E27FC236}">
                    <a16:creationId xmlns:a16="http://schemas.microsoft.com/office/drawing/2014/main" id="{D25ECCE6-1201-41F7-B8FC-52A4A7E35921}"/>
                  </a:ext>
                </a:extLst>
              </p:cNvPr>
              <p:cNvSpPr/>
              <p:nvPr/>
            </p:nvSpPr>
            <p:spPr>
              <a:xfrm>
                <a:off x="9688525" y="4858575"/>
                <a:ext cx="14200" cy="4875"/>
              </a:xfrm>
              <a:custGeom>
                <a:avLst/>
                <a:gdLst/>
                <a:ahLst/>
                <a:cxnLst/>
                <a:rect l="l" t="t" r="r" b="b"/>
                <a:pathLst>
                  <a:path w="568" h="195" extrusionOk="0">
                    <a:moveTo>
                      <a:pt x="515" y="0"/>
                    </a:moveTo>
                    <a:cubicBezTo>
                      <a:pt x="456" y="0"/>
                      <a:pt x="362" y="24"/>
                      <a:pt x="268" y="48"/>
                    </a:cubicBezTo>
                    <a:cubicBezTo>
                      <a:pt x="168" y="81"/>
                      <a:pt x="67" y="114"/>
                      <a:pt x="1" y="181"/>
                    </a:cubicBezTo>
                    <a:cubicBezTo>
                      <a:pt x="1" y="191"/>
                      <a:pt x="12" y="195"/>
                      <a:pt x="32" y="195"/>
                    </a:cubicBezTo>
                    <a:cubicBezTo>
                      <a:pt x="79" y="195"/>
                      <a:pt x="173" y="171"/>
                      <a:pt x="268" y="148"/>
                    </a:cubicBezTo>
                    <a:cubicBezTo>
                      <a:pt x="434" y="81"/>
                      <a:pt x="568" y="14"/>
                      <a:pt x="568" y="14"/>
                    </a:cubicBezTo>
                    <a:cubicBezTo>
                      <a:pt x="558" y="5"/>
                      <a:pt x="540" y="0"/>
                      <a:pt x="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76;p59">
                <a:extLst>
                  <a:ext uri="{FF2B5EF4-FFF2-40B4-BE49-F238E27FC236}">
                    <a16:creationId xmlns:a16="http://schemas.microsoft.com/office/drawing/2014/main" id="{6E301574-7F06-4E3C-ACC8-D5BCA35F4DFD}"/>
                  </a:ext>
                </a:extLst>
              </p:cNvPr>
              <p:cNvSpPr/>
              <p:nvPr/>
            </p:nvSpPr>
            <p:spPr>
              <a:xfrm>
                <a:off x="9682700" y="4849375"/>
                <a:ext cx="13350" cy="2075"/>
              </a:xfrm>
              <a:custGeom>
                <a:avLst/>
                <a:gdLst/>
                <a:ahLst/>
                <a:cxnLst/>
                <a:rect l="l" t="t" r="r" b="b"/>
                <a:pathLst>
                  <a:path w="534" h="83" extrusionOk="0">
                    <a:moveTo>
                      <a:pt x="396" y="1"/>
                    </a:moveTo>
                    <a:cubicBezTo>
                      <a:pt x="356" y="1"/>
                      <a:pt x="312" y="4"/>
                      <a:pt x="267" y="15"/>
                    </a:cubicBezTo>
                    <a:cubicBezTo>
                      <a:pt x="238" y="6"/>
                      <a:pt x="211" y="2"/>
                      <a:pt x="186" y="2"/>
                    </a:cubicBezTo>
                    <a:cubicBezTo>
                      <a:pt x="125" y="2"/>
                      <a:pt x="71" y="25"/>
                      <a:pt x="0" y="49"/>
                    </a:cubicBezTo>
                    <a:cubicBezTo>
                      <a:pt x="0" y="49"/>
                      <a:pt x="134" y="82"/>
                      <a:pt x="267" y="82"/>
                    </a:cubicBezTo>
                    <a:cubicBezTo>
                      <a:pt x="401" y="82"/>
                      <a:pt x="534" y="49"/>
                      <a:pt x="534" y="15"/>
                    </a:cubicBezTo>
                    <a:cubicBezTo>
                      <a:pt x="534" y="15"/>
                      <a:pt x="475" y="1"/>
                      <a:pt x="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77;p59">
                <a:extLst>
                  <a:ext uri="{FF2B5EF4-FFF2-40B4-BE49-F238E27FC236}">
                    <a16:creationId xmlns:a16="http://schemas.microsoft.com/office/drawing/2014/main" id="{44B97EA1-1023-438B-BA81-9E2BAFBB9D04}"/>
                  </a:ext>
                </a:extLst>
              </p:cNvPr>
              <p:cNvSpPr/>
              <p:nvPr/>
            </p:nvSpPr>
            <p:spPr>
              <a:xfrm>
                <a:off x="9686025" y="4835350"/>
                <a:ext cx="11700" cy="10250"/>
              </a:xfrm>
              <a:custGeom>
                <a:avLst/>
                <a:gdLst/>
                <a:ahLst/>
                <a:cxnLst/>
                <a:rect l="l" t="t" r="r" b="b"/>
                <a:pathLst>
                  <a:path w="468" h="410" extrusionOk="0">
                    <a:moveTo>
                      <a:pt x="24" y="1"/>
                    </a:moveTo>
                    <a:cubicBezTo>
                      <a:pt x="14" y="1"/>
                      <a:pt x="6" y="4"/>
                      <a:pt x="1" y="9"/>
                    </a:cubicBezTo>
                    <a:cubicBezTo>
                      <a:pt x="1" y="9"/>
                      <a:pt x="101" y="109"/>
                      <a:pt x="234" y="209"/>
                    </a:cubicBezTo>
                    <a:cubicBezTo>
                      <a:pt x="301" y="310"/>
                      <a:pt x="401" y="343"/>
                      <a:pt x="468" y="410"/>
                    </a:cubicBezTo>
                    <a:cubicBezTo>
                      <a:pt x="468" y="410"/>
                      <a:pt x="401" y="276"/>
                      <a:pt x="268" y="176"/>
                    </a:cubicBezTo>
                    <a:cubicBezTo>
                      <a:pt x="157" y="66"/>
                      <a:pt x="6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78;p59">
                <a:extLst>
                  <a:ext uri="{FF2B5EF4-FFF2-40B4-BE49-F238E27FC236}">
                    <a16:creationId xmlns:a16="http://schemas.microsoft.com/office/drawing/2014/main" id="{36DAEE1F-7F8E-4108-B4CD-AB586BDFD1D2}"/>
                  </a:ext>
                </a:extLst>
              </p:cNvPr>
              <p:cNvSpPr/>
              <p:nvPr/>
            </p:nvSpPr>
            <p:spPr>
              <a:xfrm>
                <a:off x="9690200" y="4825425"/>
                <a:ext cx="13375" cy="12675"/>
              </a:xfrm>
              <a:custGeom>
                <a:avLst/>
                <a:gdLst/>
                <a:ahLst/>
                <a:cxnLst/>
                <a:rect l="l" t="t" r="r" b="b"/>
                <a:pathLst>
                  <a:path w="535" h="507" extrusionOk="0">
                    <a:moveTo>
                      <a:pt x="22" y="1"/>
                    </a:moveTo>
                    <a:cubicBezTo>
                      <a:pt x="15" y="1"/>
                      <a:pt x="7" y="3"/>
                      <a:pt x="0" y="6"/>
                    </a:cubicBezTo>
                    <a:cubicBezTo>
                      <a:pt x="101" y="240"/>
                      <a:pt x="301" y="406"/>
                      <a:pt x="534" y="506"/>
                    </a:cubicBezTo>
                    <a:cubicBezTo>
                      <a:pt x="434" y="406"/>
                      <a:pt x="367" y="340"/>
                      <a:pt x="267" y="240"/>
                    </a:cubicBezTo>
                    <a:cubicBezTo>
                      <a:pt x="148" y="120"/>
                      <a:pt x="82" y="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79;p59">
                <a:extLst>
                  <a:ext uri="{FF2B5EF4-FFF2-40B4-BE49-F238E27FC236}">
                    <a16:creationId xmlns:a16="http://schemas.microsoft.com/office/drawing/2014/main" id="{A1FD1C97-ECD1-4441-A21C-4E5AFCFB845D}"/>
                  </a:ext>
                </a:extLst>
              </p:cNvPr>
              <p:cNvSpPr/>
              <p:nvPr/>
            </p:nvSpPr>
            <p:spPr>
              <a:xfrm>
                <a:off x="9700200" y="4853550"/>
                <a:ext cx="28375" cy="15400"/>
              </a:xfrm>
              <a:custGeom>
                <a:avLst/>
                <a:gdLst/>
                <a:ahLst/>
                <a:cxnLst/>
                <a:rect l="l" t="t" r="r" b="b"/>
                <a:pathLst>
                  <a:path w="1135" h="616" extrusionOk="0">
                    <a:moveTo>
                      <a:pt x="334" y="49"/>
                    </a:moveTo>
                    <a:cubicBezTo>
                      <a:pt x="468" y="49"/>
                      <a:pt x="601" y="49"/>
                      <a:pt x="735" y="115"/>
                    </a:cubicBezTo>
                    <a:cubicBezTo>
                      <a:pt x="868" y="149"/>
                      <a:pt x="1001" y="282"/>
                      <a:pt x="1068" y="415"/>
                    </a:cubicBezTo>
                    <a:cubicBezTo>
                      <a:pt x="1068" y="491"/>
                      <a:pt x="1031" y="528"/>
                      <a:pt x="984" y="528"/>
                    </a:cubicBezTo>
                    <a:cubicBezTo>
                      <a:pt x="968" y="528"/>
                      <a:pt x="951" y="524"/>
                      <a:pt x="935" y="516"/>
                    </a:cubicBezTo>
                    <a:cubicBezTo>
                      <a:pt x="868" y="516"/>
                      <a:pt x="768" y="482"/>
                      <a:pt x="701" y="449"/>
                    </a:cubicBezTo>
                    <a:cubicBezTo>
                      <a:pt x="568" y="415"/>
                      <a:pt x="468" y="349"/>
                      <a:pt x="334" y="282"/>
                    </a:cubicBezTo>
                    <a:cubicBezTo>
                      <a:pt x="213" y="241"/>
                      <a:pt x="128" y="189"/>
                      <a:pt x="73" y="153"/>
                    </a:cubicBezTo>
                    <a:lnTo>
                      <a:pt x="73" y="153"/>
                    </a:lnTo>
                    <a:cubicBezTo>
                      <a:pt x="150" y="119"/>
                      <a:pt x="233" y="74"/>
                      <a:pt x="334" y="49"/>
                    </a:cubicBezTo>
                    <a:close/>
                    <a:moveTo>
                      <a:pt x="481" y="1"/>
                    </a:moveTo>
                    <a:cubicBezTo>
                      <a:pt x="433" y="1"/>
                      <a:pt x="384" y="5"/>
                      <a:pt x="334" y="15"/>
                    </a:cubicBezTo>
                    <a:cubicBezTo>
                      <a:pt x="234" y="15"/>
                      <a:pt x="134" y="82"/>
                      <a:pt x="67" y="115"/>
                    </a:cubicBezTo>
                    <a:cubicBezTo>
                      <a:pt x="60" y="122"/>
                      <a:pt x="53" y="130"/>
                      <a:pt x="46" y="136"/>
                    </a:cubicBezTo>
                    <a:lnTo>
                      <a:pt x="46" y="136"/>
                    </a:lnTo>
                    <a:cubicBezTo>
                      <a:pt x="25" y="123"/>
                      <a:pt x="10" y="115"/>
                      <a:pt x="1" y="115"/>
                    </a:cubicBezTo>
                    <a:cubicBezTo>
                      <a:pt x="14" y="124"/>
                      <a:pt x="27" y="133"/>
                      <a:pt x="40" y="143"/>
                    </a:cubicBezTo>
                    <a:lnTo>
                      <a:pt x="40" y="143"/>
                    </a:lnTo>
                    <a:cubicBezTo>
                      <a:pt x="18" y="165"/>
                      <a:pt x="1" y="182"/>
                      <a:pt x="1" y="182"/>
                    </a:cubicBezTo>
                    <a:cubicBezTo>
                      <a:pt x="21" y="175"/>
                      <a:pt x="41" y="167"/>
                      <a:pt x="61" y="159"/>
                    </a:cubicBezTo>
                    <a:lnTo>
                      <a:pt x="61" y="159"/>
                    </a:lnTo>
                    <a:cubicBezTo>
                      <a:pt x="141" y="221"/>
                      <a:pt x="221" y="295"/>
                      <a:pt x="301" y="349"/>
                    </a:cubicBezTo>
                    <a:cubicBezTo>
                      <a:pt x="434" y="415"/>
                      <a:pt x="568" y="482"/>
                      <a:pt x="701" y="549"/>
                    </a:cubicBezTo>
                    <a:cubicBezTo>
                      <a:pt x="768" y="582"/>
                      <a:pt x="835" y="582"/>
                      <a:pt x="935" y="616"/>
                    </a:cubicBezTo>
                    <a:cubicBezTo>
                      <a:pt x="968" y="616"/>
                      <a:pt x="1035" y="616"/>
                      <a:pt x="1068" y="582"/>
                    </a:cubicBezTo>
                    <a:cubicBezTo>
                      <a:pt x="1135" y="549"/>
                      <a:pt x="1135" y="482"/>
                      <a:pt x="1135" y="415"/>
                    </a:cubicBezTo>
                    <a:cubicBezTo>
                      <a:pt x="1021" y="160"/>
                      <a:pt x="762" y="1"/>
                      <a:pt x="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80;p59">
                <a:extLst>
                  <a:ext uri="{FF2B5EF4-FFF2-40B4-BE49-F238E27FC236}">
                    <a16:creationId xmlns:a16="http://schemas.microsoft.com/office/drawing/2014/main" id="{6E9D5CA9-F052-4E86-8F02-83A667820C78}"/>
                  </a:ext>
                </a:extLst>
              </p:cNvPr>
              <p:cNvSpPr/>
              <p:nvPr/>
            </p:nvSpPr>
            <p:spPr>
              <a:xfrm>
                <a:off x="9699375" y="4837750"/>
                <a:ext cx="10875" cy="20350"/>
              </a:xfrm>
              <a:custGeom>
                <a:avLst/>
                <a:gdLst/>
                <a:ahLst/>
                <a:cxnLst/>
                <a:rect l="l" t="t" r="r" b="b"/>
                <a:pathLst>
                  <a:path w="435" h="814" extrusionOk="0">
                    <a:moveTo>
                      <a:pt x="227" y="0"/>
                    </a:moveTo>
                    <a:cubicBezTo>
                      <a:pt x="165" y="0"/>
                      <a:pt x="116" y="31"/>
                      <a:pt x="67" y="80"/>
                    </a:cubicBezTo>
                    <a:cubicBezTo>
                      <a:pt x="34" y="113"/>
                      <a:pt x="34" y="180"/>
                      <a:pt x="34" y="247"/>
                    </a:cubicBezTo>
                    <a:cubicBezTo>
                      <a:pt x="0" y="347"/>
                      <a:pt x="0" y="447"/>
                      <a:pt x="34" y="547"/>
                    </a:cubicBezTo>
                    <a:cubicBezTo>
                      <a:pt x="34" y="647"/>
                      <a:pt x="34" y="714"/>
                      <a:pt x="100" y="814"/>
                    </a:cubicBezTo>
                    <a:lnTo>
                      <a:pt x="100" y="547"/>
                    </a:lnTo>
                    <a:cubicBezTo>
                      <a:pt x="100" y="447"/>
                      <a:pt x="100" y="347"/>
                      <a:pt x="100" y="247"/>
                    </a:cubicBezTo>
                    <a:cubicBezTo>
                      <a:pt x="100" y="166"/>
                      <a:pt x="167" y="62"/>
                      <a:pt x="227" y="62"/>
                    </a:cubicBezTo>
                    <a:cubicBezTo>
                      <a:pt x="241" y="62"/>
                      <a:pt x="255" y="68"/>
                      <a:pt x="267" y="80"/>
                    </a:cubicBezTo>
                    <a:cubicBezTo>
                      <a:pt x="367" y="113"/>
                      <a:pt x="367" y="247"/>
                      <a:pt x="367" y="347"/>
                    </a:cubicBezTo>
                    <a:cubicBezTo>
                      <a:pt x="367" y="447"/>
                      <a:pt x="334" y="547"/>
                      <a:pt x="301" y="614"/>
                    </a:cubicBezTo>
                    <a:cubicBezTo>
                      <a:pt x="234" y="681"/>
                      <a:pt x="167" y="781"/>
                      <a:pt x="100" y="814"/>
                    </a:cubicBezTo>
                    <a:cubicBezTo>
                      <a:pt x="100" y="814"/>
                      <a:pt x="201" y="781"/>
                      <a:pt x="301" y="647"/>
                    </a:cubicBezTo>
                    <a:cubicBezTo>
                      <a:pt x="367" y="580"/>
                      <a:pt x="401" y="480"/>
                      <a:pt x="401" y="380"/>
                    </a:cubicBezTo>
                    <a:cubicBezTo>
                      <a:pt x="434" y="247"/>
                      <a:pt x="367" y="113"/>
                      <a:pt x="301" y="13"/>
                    </a:cubicBezTo>
                    <a:cubicBezTo>
                      <a:pt x="274" y="4"/>
                      <a:pt x="249" y="0"/>
                      <a:pt x="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81;p59">
                <a:extLst>
                  <a:ext uri="{FF2B5EF4-FFF2-40B4-BE49-F238E27FC236}">
                    <a16:creationId xmlns:a16="http://schemas.microsoft.com/office/drawing/2014/main" id="{82B66642-770E-49B9-AA45-2B6FDBB43521}"/>
                  </a:ext>
                </a:extLst>
              </p:cNvPr>
              <p:cNvSpPr/>
              <p:nvPr/>
            </p:nvSpPr>
            <p:spPr>
              <a:xfrm>
                <a:off x="9584300" y="4747175"/>
                <a:ext cx="23375" cy="66750"/>
              </a:xfrm>
              <a:custGeom>
                <a:avLst/>
                <a:gdLst/>
                <a:ahLst/>
                <a:cxnLst/>
                <a:rect l="l" t="t" r="r" b="b"/>
                <a:pathLst>
                  <a:path w="935" h="2670" extrusionOk="0">
                    <a:moveTo>
                      <a:pt x="0" y="0"/>
                    </a:moveTo>
                    <a:cubicBezTo>
                      <a:pt x="0" y="0"/>
                      <a:pt x="33" y="17"/>
                      <a:pt x="92" y="59"/>
                    </a:cubicBezTo>
                    <a:lnTo>
                      <a:pt x="92" y="59"/>
                    </a:lnTo>
                    <a:cubicBezTo>
                      <a:pt x="61" y="28"/>
                      <a:pt x="31" y="0"/>
                      <a:pt x="0" y="0"/>
                    </a:cubicBezTo>
                    <a:close/>
                    <a:moveTo>
                      <a:pt x="92" y="59"/>
                    </a:moveTo>
                    <a:lnTo>
                      <a:pt x="92" y="59"/>
                    </a:lnTo>
                    <a:cubicBezTo>
                      <a:pt x="95" y="62"/>
                      <a:pt x="97" y="64"/>
                      <a:pt x="100" y="67"/>
                    </a:cubicBezTo>
                    <a:cubicBezTo>
                      <a:pt x="102" y="68"/>
                      <a:pt x="104" y="69"/>
                      <a:pt x="106" y="69"/>
                    </a:cubicBezTo>
                    <a:lnTo>
                      <a:pt x="106" y="69"/>
                    </a:lnTo>
                    <a:cubicBezTo>
                      <a:pt x="101" y="66"/>
                      <a:pt x="96" y="62"/>
                      <a:pt x="92" y="59"/>
                    </a:cubicBezTo>
                    <a:close/>
                    <a:moveTo>
                      <a:pt x="106" y="69"/>
                    </a:moveTo>
                    <a:cubicBezTo>
                      <a:pt x="164" y="111"/>
                      <a:pt x="242" y="175"/>
                      <a:pt x="334" y="267"/>
                    </a:cubicBezTo>
                    <a:cubicBezTo>
                      <a:pt x="567" y="534"/>
                      <a:pt x="734" y="868"/>
                      <a:pt x="801" y="1201"/>
                    </a:cubicBezTo>
                    <a:cubicBezTo>
                      <a:pt x="867" y="1535"/>
                      <a:pt x="834" y="1902"/>
                      <a:pt x="734" y="2235"/>
                    </a:cubicBezTo>
                    <a:cubicBezTo>
                      <a:pt x="634" y="2502"/>
                      <a:pt x="534" y="2636"/>
                      <a:pt x="534" y="2669"/>
                    </a:cubicBezTo>
                    <a:cubicBezTo>
                      <a:pt x="567" y="2636"/>
                      <a:pt x="601" y="2602"/>
                      <a:pt x="601" y="2569"/>
                    </a:cubicBezTo>
                    <a:cubicBezTo>
                      <a:pt x="667" y="2469"/>
                      <a:pt x="734" y="2369"/>
                      <a:pt x="767" y="2269"/>
                    </a:cubicBezTo>
                    <a:cubicBezTo>
                      <a:pt x="901" y="1935"/>
                      <a:pt x="934" y="1568"/>
                      <a:pt x="867" y="1201"/>
                    </a:cubicBezTo>
                    <a:cubicBezTo>
                      <a:pt x="801" y="834"/>
                      <a:pt x="634" y="501"/>
                      <a:pt x="367" y="267"/>
                    </a:cubicBezTo>
                    <a:cubicBezTo>
                      <a:pt x="269" y="169"/>
                      <a:pt x="203" y="103"/>
                      <a:pt x="106" y="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82;p59">
                <a:extLst>
                  <a:ext uri="{FF2B5EF4-FFF2-40B4-BE49-F238E27FC236}">
                    <a16:creationId xmlns:a16="http://schemas.microsoft.com/office/drawing/2014/main" id="{4588FDED-896A-42B3-9FB5-86C7371523BB}"/>
                  </a:ext>
                </a:extLst>
              </p:cNvPr>
              <p:cNvSpPr/>
              <p:nvPr/>
            </p:nvSpPr>
            <p:spPr>
              <a:xfrm>
                <a:off x="9595975" y="4708825"/>
                <a:ext cx="40050" cy="46725"/>
              </a:xfrm>
              <a:custGeom>
                <a:avLst/>
                <a:gdLst/>
                <a:ahLst/>
                <a:cxnLst/>
                <a:rect l="l" t="t" r="r" b="b"/>
                <a:pathLst>
                  <a:path w="1602" h="1869" extrusionOk="0">
                    <a:moveTo>
                      <a:pt x="1601" y="0"/>
                    </a:moveTo>
                    <a:lnTo>
                      <a:pt x="1601" y="0"/>
                    </a:lnTo>
                    <a:cubicBezTo>
                      <a:pt x="1301" y="267"/>
                      <a:pt x="1034" y="600"/>
                      <a:pt x="767" y="901"/>
                    </a:cubicBezTo>
                    <a:cubicBezTo>
                      <a:pt x="500" y="1201"/>
                      <a:pt x="234" y="1534"/>
                      <a:pt x="0" y="1868"/>
                    </a:cubicBezTo>
                    <a:cubicBezTo>
                      <a:pt x="300" y="1568"/>
                      <a:pt x="567" y="1268"/>
                      <a:pt x="834" y="967"/>
                    </a:cubicBezTo>
                    <a:cubicBezTo>
                      <a:pt x="1101" y="667"/>
                      <a:pt x="1368" y="334"/>
                      <a:pt x="1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83;p59">
                <a:extLst>
                  <a:ext uri="{FF2B5EF4-FFF2-40B4-BE49-F238E27FC236}">
                    <a16:creationId xmlns:a16="http://schemas.microsoft.com/office/drawing/2014/main" id="{C847451E-E614-4886-9E85-9B40E762A5E5}"/>
                  </a:ext>
                </a:extLst>
              </p:cNvPr>
              <p:cNvSpPr/>
              <p:nvPr/>
            </p:nvSpPr>
            <p:spPr>
              <a:xfrm>
                <a:off x="9620975" y="4814725"/>
                <a:ext cx="33400" cy="28375"/>
              </a:xfrm>
              <a:custGeom>
                <a:avLst/>
                <a:gdLst/>
                <a:ahLst/>
                <a:cxnLst/>
                <a:rect l="l" t="t" r="r" b="b"/>
                <a:pathLst>
                  <a:path w="1336" h="1135" extrusionOk="0">
                    <a:moveTo>
                      <a:pt x="1" y="0"/>
                    </a:moveTo>
                    <a:cubicBezTo>
                      <a:pt x="168" y="234"/>
                      <a:pt x="401" y="467"/>
                      <a:pt x="635" y="634"/>
                    </a:cubicBezTo>
                    <a:cubicBezTo>
                      <a:pt x="835" y="834"/>
                      <a:pt x="1068" y="1001"/>
                      <a:pt x="1335" y="1135"/>
                    </a:cubicBezTo>
                    <a:cubicBezTo>
                      <a:pt x="1335" y="1135"/>
                      <a:pt x="1035" y="901"/>
                      <a:pt x="668" y="601"/>
                    </a:cubicBezTo>
                    <a:cubicBezTo>
                      <a:pt x="301" y="267"/>
                      <a:pt x="34"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84;p59">
                <a:extLst>
                  <a:ext uri="{FF2B5EF4-FFF2-40B4-BE49-F238E27FC236}">
                    <a16:creationId xmlns:a16="http://schemas.microsoft.com/office/drawing/2014/main" id="{BA4268F1-C6B6-46C7-97EB-F3E5CCDB6EB2}"/>
                  </a:ext>
                </a:extLst>
              </p:cNvPr>
              <p:cNvSpPr/>
              <p:nvPr/>
            </p:nvSpPr>
            <p:spPr>
              <a:xfrm>
                <a:off x="9595975" y="4796375"/>
                <a:ext cx="4175" cy="9200"/>
              </a:xfrm>
              <a:custGeom>
                <a:avLst/>
                <a:gdLst/>
                <a:ahLst/>
                <a:cxnLst/>
                <a:rect l="l" t="t" r="r" b="b"/>
                <a:pathLst>
                  <a:path w="167" h="368" extrusionOk="0">
                    <a:moveTo>
                      <a:pt x="100" y="1"/>
                    </a:moveTo>
                    <a:cubicBezTo>
                      <a:pt x="100" y="1"/>
                      <a:pt x="67" y="67"/>
                      <a:pt x="67" y="167"/>
                    </a:cubicBezTo>
                    <a:cubicBezTo>
                      <a:pt x="33" y="267"/>
                      <a:pt x="0" y="334"/>
                      <a:pt x="0" y="367"/>
                    </a:cubicBezTo>
                    <a:cubicBezTo>
                      <a:pt x="33" y="367"/>
                      <a:pt x="100" y="301"/>
                      <a:pt x="134" y="201"/>
                    </a:cubicBezTo>
                    <a:cubicBezTo>
                      <a:pt x="167" y="67"/>
                      <a:pt x="134" y="1"/>
                      <a:pt x="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85;p59">
                <a:extLst>
                  <a:ext uri="{FF2B5EF4-FFF2-40B4-BE49-F238E27FC236}">
                    <a16:creationId xmlns:a16="http://schemas.microsoft.com/office/drawing/2014/main" id="{018166B2-7E8C-44C0-AD26-90C35103567E}"/>
                  </a:ext>
                </a:extLst>
              </p:cNvPr>
              <p:cNvSpPr/>
              <p:nvPr/>
            </p:nvSpPr>
            <p:spPr>
              <a:xfrm>
                <a:off x="9598475" y="4778875"/>
                <a:ext cx="1675" cy="7525"/>
              </a:xfrm>
              <a:custGeom>
                <a:avLst/>
                <a:gdLst/>
                <a:ahLst/>
                <a:cxnLst/>
                <a:rect l="l" t="t" r="r" b="b"/>
                <a:pathLst>
                  <a:path w="67" h="301" extrusionOk="0">
                    <a:moveTo>
                      <a:pt x="34" y="0"/>
                    </a:moveTo>
                    <a:cubicBezTo>
                      <a:pt x="0" y="0"/>
                      <a:pt x="0" y="67"/>
                      <a:pt x="0" y="133"/>
                    </a:cubicBezTo>
                    <a:cubicBezTo>
                      <a:pt x="0" y="234"/>
                      <a:pt x="34" y="300"/>
                      <a:pt x="34" y="300"/>
                    </a:cubicBezTo>
                    <a:cubicBezTo>
                      <a:pt x="67" y="300"/>
                      <a:pt x="67" y="234"/>
                      <a:pt x="34" y="133"/>
                    </a:cubicBezTo>
                    <a:cubicBezTo>
                      <a:pt x="34" y="67"/>
                      <a:pt x="34"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86;p59">
                <a:extLst>
                  <a:ext uri="{FF2B5EF4-FFF2-40B4-BE49-F238E27FC236}">
                    <a16:creationId xmlns:a16="http://schemas.microsoft.com/office/drawing/2014/main" id="{5A3DFDE3-4740-4A0A-854A-E0DCE3EC081C}"/>
                  </a:ext>
                </a:extLst>
              </p:cNvPr>
              <p:cNvSpPr/>
              <p:nvPr/>
            </p:nvSpPr>
            <p:spPr>
              <a:xfrm>
                <a:off x="9590950" y="4763550"/>
                <a:ext cx="5050" cy="7825"/>
              </a:xfrm>
              <a:custGeom>
                <a:avLst/>
                <a:gdLst/>
                <a:ahLst/>
                <a:cxnLst/>
                <a:rect l="l" t="t" r="r" b="b"/>
                <a:pathLst>
                  <a:path w="202" h="313" extrusionOk="0">
                    <a:moveTo>
                      <a:pt x="18" y="0"/>
                    </a:moveTo>
                    <a:cubicBezTo>
                      <a:pt x="7" y="0"/>
                      <a:pt x="1" y="4"/>
                      <a:pt x="1" y="13"/>
                    </a:cubicBezTo>
                    <a:cubicBezTo>
                      <a:pt x="1" y="13"/>
                      <a:pt x="34" y="79"/>
                      <a:pt x="101" y="146"/>
                    </a:cubicBezTo>
                    <a:cubicBezTo>
                      <a:pt x="134" y="213"/>
                      <a:pt x="168" y="313"/>
                      <a:pt x="168" y="313"/>
                    </a:cubicBezTo>
                    <a:cubicBezTo>
                      <a:pt x="201" y="313"/>
                      <a:pt x="201" y="213"/>
                      <a:pt x="168" y="113"/>
                    </a:cubicBezTo>
                    <a:cubicBezTo>
                      <a:pt x="118" y="38"/>
                      <a:pt x="49"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87;p59">
                <a:extLst>
                  <a:ext uri="{FF2B5EF4-FFF2-40B4-BE49-F238E27FC236}">
                    <a16:creationId xmlns:a16="http://schemas.microsoft.com/office/drawing/2014/main" id="{68ED03B4-50B8-42CA-AAEE-C70C2944D8F9}"/>
                  </a:ext>
                </a:extLst>
              </p:cNvPr>
              <p:cNvSpPr/>
              <p:nvPr/>
            </p:nvSpPr>
            <p:spPr>
              <a:xfrm>
                <a:off x="9584300" y="4753850"/>
                <a:ext cx="1675" cy="4525"/>
              </a:xfrm>
              <a:custGeom>
                <a:avLst/>
                <a:gdLst/>
                <a:ahLst/>
                <a:cxnLst/>
                <a:rect l="l" t="t" r="r" b="b"/>
                <a:pathLst>
                  <a:path w="67" h="181" extrusionOk="0">
                    <a:moveTo>
                      <a:pt x="0" y="0"/>
                    </a:moveTo>
                    <a:lnTo>
                      <a:pt x="0" y="100"/>
                    </a:lnTo>
                    <a:cubicBezTo>
                      <a:pt x="0" y="149"/>
                      <a:pt x="36" y="180"/>
                      <a:pt x="55" y="180"/>
                    </a:cubicBezTo>
                    <a:cubicBezTo>
                      <a:pt x="62" y="180"/>
                      <a:pt x="67" y="176"/>
                      <a:pt x="67" y="167"/>
                    </a:cubicBezTo>
                    <a:cubicBezTo>
                      <a:pt x="67" y="167"/>
                      <a:pt x="67" y="134"/>
                      <a:pt x="67" y="67"/>
                    </a:cubicBezTo>
                    <a:cubicBezTo>
                      <a:pt x="67" y="34"/>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88;p59">
                <a:extLst>
                  <a:ext uri="{FF2B5EF4-FFF2-40B4-BE49-F238E27FC236}">
                    <a16:creationId xmlns:a16="http://schemas.microsoft.com/office/drawing/2014/main" id="{4EB61DD0-5682-48E3-9005-C615ECB6B9C4}"/>
                  </a:ext>
                </a:extLst>
              </p:cNvPr>
              <p:cNvSpPr/>
              <p:nvPr/>
            </p:nvSpPr>
            <p:spPr>
              <a:xfrm>
                <a:off x="9567600" y="3163550"/>
                <a:ext cx="830625" cy="1685400"/>
              </a:xfrm>
              <a:custGeom>
                <a:avLst/>
                <a:gdLst/>
                <a:ahLst/>
                <a:cxnLst/>
                <a:rect l="l" t="t" r="r" b="b"/>
                <a:pathLst>
                  <a:path w="33225" h="67416" extrusionOk="0">
                    <a:moveTo>
                      <a:pt x="30056" y="0"/>
                    </a:moveTo>
                    <a:lnTo>
                      <a:pt x="17547" y="400"/>
                    </a:lnTo>
                    <a:cubicBezTo>
                      <a:pt x="17547" y="400"/>
                      <a:pt x="15545" y="8840"/>
                      <a:pt x="16112" y="10508"/>
                    </a:cubicBezTo>
                    <a:cubicBezTo>
                      <a:pt x="16680" y="12175"/>
                      <a:pt x="20349" y="13143"/>
                      <a:pt x="20349" y="13143"/>
                    </a:cubicBezTo>
                    <a:lnTo>
                      <a:pt x="20215" y="36293"/>
                    </a:lnTo>
                    <a:lnTo>
                      <a:pt x="1" y="61311"/>
                    </a:lnTo>
                    <a:lnTo>
                      <a:pt x="7473" y="67415"/>
                    </a:lnTo>
                    <a:cubicBezTo>
                      <a:pt x="7473" y="67415"/>
                      <a:pt x="29355" y="42364"/>
                      <a:pt x="31290" y="37794"/>
                    </a:cubicBezTo>
                    <a:cubicBezTo>
                      <a:pt x="33225" y="33257"/>
                      <a:pt x="30056" y="0"/>
                      <a:pt x="30056" y="0"/>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89;p59">
                <a:extLst>
                  <a:ext uri="{FF2B5EF4-FFF2-40B4-BE49-F238E27FC236}">
                    <a16:creationId xmlns:a16="http://schemas.microsoft.com/office/drawing/2014/main" id="{4A13A369-158D-4AAA-B4C4-D6662491372B}"/>
                  </a:ext>
                </a:extLst>
              </p:cNvPr>
              <p:cNvSpPr/>
              <p:nvPr/>
            </p:nvSpPr>
            <p:spPr>
              <a:xfrm>
                <a:off x="9837800" y="3087650"/>
                <a:ext cx="452025" cy="1757950"/>
              </a:xfrm>
              <a:custGeom>
                <a:avLst/>
                <a:gdLst/>
                <a:ahLst/>
                <a:cxnLst/>
                <a:rect l="l" t="t" r="r" b="b"/>
                <a:pathLst>
                  <a:path w="18081" h="70318" extrusionOk="0">
                    <a:moveTo>
                      <a:pt x="17080" y="1"/>
                    </a:moveTo>
                    <a:lnTo>
                      <a:pt x="434" y="1635"/>
                    </a:lnTo>
                    <a:lnTo>
                      <a:pt x="201" y="6272"/>
                    </a:lnTo>
                    <a:cubicBezTo>
                      <a:pt x="1" y="10241"/>
                      <a:pt x="1535" y="12043"/>
                      <a:pt x="2603" y="13077"/>
                    </a:cubicBezTo>
                    <a:lnTo>
                      <a:pt x="7773" y="70318"/>
                    </a:lnTo>
                    <a:lnTo>
                      <a:pt x="18080" y="70251"/>
                    </a:lnTo>
                    <a:lnTo>
                      <a:pt x="17080" y="1"/>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90;p59">
                <a:extLst>
                  <a:ext uri="{FF2B5EF4-FFF2-40B4-BE49-F238E27FC236}">
                    <a16:creationId xmlns:a16="http://schemas.microsoft.com/office/drawing/2014/main" id="{1177C7DD-6872-4002-9570-0FBA00983F99}"/>
                  </a:ext>
                </a:extLst>
              </p:cNvPr>
              <p:cNvSpPr/>
              <p:nvPr/>
            </p:nvSpPr>
            <p:spPr>
              <a:xfrm>
                <a:off x="9993750" y="3442900"/>
                <a:ext cx="100100" cy="725550"/>
              </a:xfrm>
              <a:custGeom>
                <a:avLst/>
                <a:gdLst/>
                <a:ahLst/>
                <a:cxnLst/>
                <a:rect l="l" t="t" r="r" b="b"/>
                <a:pathLst>
                  <a:path w="4004" h="29022" extrusionOk="0">
                    <a:moveTo>
                      <a:pt x="1969" y="1"/>
                    </a:moveTo>
                    <a:cubicBezTo>
                      <a:pt x="1935" y="101"/>
                      <a:pt x="1935" y="201"/>
                      <a:pt x="1969" y="301"/>
                    </a:cubicBezTo>
                    <a:cubicBezTo>
                      <a:pt x="1969" y="534"/>
                      <a:pt x="2002" y="835"/>
                      <a:pt x="2002" y="1202"/>
                    </a:cubicBezTo>
                    <a:cubicBezTo>
                      <a:pt x="2002" y="1969"/>
                      <a:pt x="2069" y="3070"/>
                      <a:pt x="2169" y="4437"/>
                    </a:cubicBezTo>
                    <a:cubicBezTo>
                      <a:pt x="2335" y="7206"/>
                      <a:pt x="2636" y="10975"/>
                      <a:pt x="3036" y="15145"/>
                    </a:cubicBezTo>
                    <a:cubicBezTo>
                      <a:pt x="3301" y="18321"/>
                      <a:pt x="3598" y="21267"/>
                      <a:pt x="3798" y="23691"/>
                    </a:cubicBezTo>
                    <a:lnTo>
                      <a:pt x="3798" y="23691"/>
                    </a:lnTo>
                    <a:lnTo>
                      <a:pt x="1035" y="27554"/>
                    </a:lnTo>
                    <a:lnTo>
                      <a:pt x="267" y="28621"/>
                    </a:lnTo>
                    <a:cubicBezTo>
                      <a:pt x="167" y="28755"/>
                      <a:pt x="101" y="28855"/>
                      <a:pt x="67" y="28921"/>
                    </a:cubicBezTo>
                    <a:cubicBezTo>
                      <a:pt x="34" y="28955"/>
                      <a:pt x="0" y="28988"/>
                      <a:pt x="0" y="29022"/>
                    </a:cubicBezTo>
                    <a:cubicBezTo>
                      <a:pt x="0" y="29022"/>
                      <a:pt x="34" y="29022"/>
                      <a:pt x="101" y="28955"/>
                    </a:cubicBezTo>
                    <a:lnTo>
                      <a:pt x="334" y="28655"/>
                    </a:lnTo>
                    <a:lnTo>
                      <a:pt x="1135" y="27621"/>
                    </a:lnTo>
                    <a:lnTo>
                      <a:pt x="4003" y="23784"/>
                    </a:lnTo>
                    <a:lnTo>
                      <a:pt x="4003" y="23751"/>
                    </a:lnTo>
                    <a:cubicBezTo>
                      <a:pt x="3803" y="21283"/>
                      <a:pt x="3503" y="18347"/>
                      <a:pt x="3236" y="15145"/>
                    </a:cubicBezTo>
                    <a:cubicBezTo>
                      <a:pt x="2869" y="10942"/>
                      <a:pt x="2536" y="7173"/>
                      <a:pt x="2335" y="4437"/>
                    </a:cubicBezTo>
                    <a:cubicBezTo>
                      <a:pt x="2202" y="3070"/>
                      <a:pt x="2135" y="1969"/>
                      <a:pt x="2069" y="1202"/>
                    </a:cubicBezTo>
                    <a:cubicBezTo>
                      <a:pt x="2035" y="835"/>
                      <a:pt x="2002" y="534"/>
                      <a:pt x="2002" y="301"/>
                    </a:cubicBezTo>
                    <a:cubicBezTo>
                      <a:pt x="2002" y="201"/>
                      <a:pt x="1969" y="101"/>
                      <a:pt x="196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91;p59">
                <a:extLst>
                  <a:ext uri="{FF2B5EF4-FFF2-40B4-BE49-F238E27FC236}">
                    <a16:creationId xmlns:a16="http://schemas.microsoft.com/office/drawing/2014/main" id="{10D0B6C0-DD42-4D1A-BCB8-7A69B6941D71}"/>
                  </a:ext>
                </a:extLst>
              </p:cNvPr>
              <p:cNvSpPr/>
              <p:nvPr/>
            </p:nvSpPr>
            <p:spPr>
              <a:xfrm>
                <a:off x="9937875" y="3414550"/>
                <a:ext cx="135125" cy="28375"/>
              </a:xfrm>
              <a:custGeom>
                <a:avLst/>
                <a:gdLst/>
                <a:ahLst/>
                <a:cxnLst/>
                <a:rect l="l" t="t" r="r" b="b"/>
                <a:pathLst>
                  <a:path w="5405" h="1135" extrusionOk="0">
                    <a:moveTo>
                      <a:pt x="1" y="1"/>
                    </a:moveTo>
                    <a:lnTo>
                      <a:pt x="1" y="1"/>
                    </a:lnTo>
                    <a:cubicBezTo>
                      <a:pt x="868" y="301"/>
                      <a:pt x="1768" y="568"/>
                      <a:pt x="2669" y="701"/>
                    </a:cubicBezTo>
                    <a:cubicBezTo>
                      <a:pt x="3570" y="935"/>
                      <a:pt x="4470" y="1068"/>
                      <a:pt x="5404" y="1135"/>
                    </a:cubicBezTo>
                    <a:cubicBezTo>
                      <a:pt x="4504" y="868"/>
                      <a:pt x="3603" y="668"/>
                      <a:pt x="2702" y="501"/>
                    </a:cubicBezTo>
                    <a:cubicBezTo>
                      <a:pt x="1802" y="267"/>
                      <a:pt x="901" y="101"/>
                      <a:pt x="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92;p59">
                <a:extLst>
                  <a:ext uri="{FF2B5EF4-FFF2-40B4-BE49-F238E27FC236}">
                    <a16:creationId xmlns:a16="http://schemas.microsoft.com/office/drawing/2014/main" id="{D9B0173A-CA52-482D-9491-4FDBB5B9FD6E}"/>
                  </a:ext>
                </a:extLst>
              </p:cNvPr>
              <p:cNvSpPr/>
              <p:nvPr/>
            </p:nvSpPr>
            <p:spPr>
              <a:xfrm>
                <a:off x="10108000" y="4018875"/>
                <a:ext cx="140950" cy="24475"/>
              </a:xfrm>
              <a:custGeom>
                <a:avLst/>
                <a:gdLst/>
                <a:ahLst/>
                <a:cxnLst/>
                <a:rect l="l" t="t" r="r" b="b"/>
                <a:pathLst>
                  <a:path w="5638" h="979" extrusionOk="0">
                    <a:moveTo>
                      <a:pt x="2417" y="0"/>
                    </a:moveTo>
                    <a:cubicBezTo>
                      <a:pt x="1869" y="0"/>
                      <a:pt x="1324" y="55"/>
                      <a:pt x="801" y="212"/>
                    </a:cubicBezTo>
                    <a:cubicBezTo>
                      <a:pt x="501" y="245"/>
                      <a:pt x="234" y="345"/>
                      <a:pt x="0" y="512"/>
                    </a:cubicBezTo>
                    <a:cubicBezTo>
                      <a:pt x="787" y="315"/>
                      <a:pt x="1596" y="237"/>
                      <a:pt x="2410" y="237"/>
                    </a:cubicBezTo>
                    <a:cubicBezTo>
                      <a:pt x="2563" y="237"/>
                      <a:pt x="2716" y="240"/>
                      <a:pt x="2869" y="245"/>
                    </a:cubicBezTo>
                    <a:cubicBezTo>
                      <a:pt x="3803" y="345"/>
                      <a:pt x="4737" y="579"/>
                      <a:pt x="5638" y="979"/>
                    </a:cubicBezTo>
                    <a:cubicBezTo>
                      <a:pt x="5404" y="779"/>
                      <a:pt x="5171" y="612"/>
                      <a:pt x="4904" y="512"/>
                    </a:cubicBezTo>
                    <a:cubicBezTo>
                      <a:pt x="4270" y="245"/>
                      <a:pt x="3570" y="78"/>
                      <a:pt x="2869" y="12"/>
                    </a:cubicBezTo>
                    <a:cubicBezTo>
                      <a:pt x="2718" y="4"/>
                      <a:pt x="2568" y="0"/>
                      <a:pt x="241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93;p59">
                <a:extLst>
                  <a:ext uri="{FF2B5EF4-FFF2-40B4-BE49-F238E27FC236}">
                    <a16:creationId xmlns:a16="http://schemas.microsoft.com/office/drawing/2014/main" id="{849CBF31-7A94-4BCC-AE26-0CD4472D1779}"/>
                  </a:ext>
                </a:extLst>
              </p:cNvPr>
              <p:cNvSpPr/>
              <p:nvPr/>
            </p:nvSpPr>
            <p:spPr>
              <a:xfrm>
                <a:off x="10010425" y="4124225"/>
                <a:ext cx="330275" cy="430350"/>
              </a:xfrm>
              <a:custGeom>
                <a:avLst/>
                <a:gdLst/>
                <a:ahLst/>
                <a:cxnLst/>
                <a:rect l="l" t="t" r="r" b="b"/>
                <a:pathLst>
                  <a:path w="13211" h="17214" extrusionOk="0">
                    <a:moveTo>
                      <a:pt x="13176" y="0"/>
                    </a:moveTo>
                    <a:cubicBezTo>
                      <a:pt x="13084" y="0"/>
                      <a:pt x="10125" y="3791"/>
                      <a:pt x="6539" y="8540"/>
                    </a:cubicBezTo>
                    <a:cubicBezTo>
                      <a:pt x="2903" y="13310"/>
                      <a:pt x="1" y="17180"/>
                      <a:pt x="67" y="17213"/>
                    </a:cubicBezTo>
                    <a:cubicBezTo>
                      <a:pt x="67" y="17213"/>
                      <a:pt x="68" y="17213"/>
                      <a:pt x="68" y="17213"/>
                    </a:cubicBezTo>
                    <a:cubicBezTo>
                      <a:pt x="126" y="17213"/>
                      <a:pt x="3085" y="13390"/>
                      <a:pt x="6705" y="8673"/>
                    </a:cubicBezTo>
                    <a:cubicBezTo>
                      <a:pt x="10308" y="3903"/>
                      <a:pt x="13210" y="34"/>
                      <a:pt x="13177" y="1"/>
                    </a:cubicBezTo>
                    <a:cubicBezTo>
                      <a:pt x="13176" y="0"/>
                      <a:pt x="13176" y="0"/>
                      <a:pt x="13176"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94;p59">
                <a:extLst>
                  <a:ext uri="{FF2B5EF4-FFF2-40B4-BE49-F238E27FC236}">
                    <a16:creationId xmlns:a16="http://schemas.microsoft.com/office/drawing/2014/main" id="{11FF119A-F24D-4B87-81F4-495B2AA880F7}"/>
                  </a:ext>
                </a:extLst>
              </p:cNvPr>
              <p:cNvSpPr/>
              <p:nvPr/>
            </p:nvSpPr>
            <p:spPr>
              <a:xfrm>
                <a:off x="10174700" y="3204400"/>
                <a:ext cx="130125" cy="50350"/>
              </a:xfrm>
              <a:custGeom>
                <a:avLst/>
                <a:gdLst/>
                <a:ahLst/>
                <a:cxnLst/>
                <a:rect l="l" t="t" r="r" b="b"/>
                <a:pathLst>
                  <a:path w="5205" h="2014" extrusionOk="0">
                    <a:moveTo>
                      <a:pt x="1" y="1"/>
                    </a:moveTo>
                    <a:lnTo>
                      <a:pt x="1" y="1"/>
                    </a:lnTo>
                    <a:cubicBezTo>
                      <a:pt x="68" y="301"/>
                      <a:pt x="201" y="601"/>
                      <a:pt x="435" y="868"/>
                    </a:cubicBezTo>
                    <a:cubicBezTo>
                      <a:pt x="1000" y="1621"/>
                      <a:pt x="1863" y="2013"/>
                      <a:pt x="2735" y="2013"/>
                    </a:cubicBezTo>
                    <a:cubicBezTo>
                      <a:pt x="3408" y="2013"/>
                      <a:pt x="4086" y="1781"/>
                      <a:pt x="4638" y="1302"/>
                    </a:cubicBezTo>
                    <a:cubicBezTo>
                      <a:pt x="4871" y="1101"/>
                      <a:pt x="5071" y="835"/>
                      <a:pt x="5205" y="534"/>
                    </a:cubicBezTo>
                    <a:lnTo>
                      <a:pt x="5205" y="534"/>
                    </a:lnTo>
                    <a:cubicBezTo>
                      <a:pt x="4971" y="768"/>
                      <a:pt x="4771" y="968"/>
                      <a:pt x="4504" y="1168"/>
                    </a:cubicBezTo>
                    <a:cubicBezTo>
                      <a:pt x="3982" y="1589"/>
                      <a:pt x="3353" y="1795"/>
                      <a:pt x="2726" y="1795"/>
                    </a:cubicBezTo>
                    <a:cubicBezTo>
                      <a:pt x="1911" y="1795"/>
                      <a:pt x="1100" y="1447"/>
                      <a:pt x="535" y="768"/>
                    </a:cubicBezTo>
                    <a:cubicBezTo>
                      <a:pt x="335" y="501"/>
                      <a:pt x="168" y="267"/>
                      <a:pt x="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95;p59">
                <a:extLst>
                  <a:ext uri="{FF2B5EF4-FFF2-40B4-BE49-F238E27FC236}">
                    <a16:creationId xmlns:a16="http://schemas.microsoft.com/office/drawing/2014/main" id="{72249457-41CB-4EA0-99C8-467727C7D596}"/>
                  </a:ext>
                </a:extLst>
              </p:cNvPr>
              <p:cNvSpPr/>
              <p:nvPr/>
            </p:nvSpPr>
            <p:spPr>
              <a:xfrm>
                <a:off x="9859475" y="2001050"/>
                <a:ext cx="93425" cy="312750"/>
              </a:xfrm>
              <a:custGeom>
                <a:avLst/>
                <a:gdLst/>
                <a:ahLst/>
                <a:cxnLst/>
                <a:rect l="l" t="t" r="r" b="b"/>
                <a:pathLst>
                  <a:path w="3737" h="12510" extrusionOk="0">
                    <a:moveTo>
                      <a:pt x="3270" y="0"/>
                    </a:moveTo>
                    <a:lnTo>
                      <a:pt x="3270" y="0"/>
                    </a:lnTo>
                    <a:cubicBezTo>
                      <a:pt x="1" y="3603"/>
                      <a:pt x="234" y="9173"/>
                      <a:pt x="3737" y="12509"/>
                    </a:cubicBezTo>
                    <a:lnTo>
                      <a:pt x="3270" y="0"/>
                    </a:ln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96;p59">
                <a:extLst>
                  <a:ext uri="{FF2B5EF4-FFF2-40B4-BE49-F238E27FC236}">
                    <a16:creationId xmlns:a16="http://schemas.microsoft.com/office/drawing/2014/main" id="{0727CAC4-9961-4B1B-87A9-63735DC21215}"/>
                  </a:ext>
                </a:extLst>
              </p:cNvPr>
              <p:cNvSpPr/>
              <p:nvPr/>
            </p:nvSpPr>
            <p:spPr>
              <a:xfrm>
                <a:off x="9741075" y="2478050"/>
                <a:ext cx="165125" cy="327550"/>
              </a:xfrm>
              <a:custGeom>
                <a:avLst/>
                <a:gdLst/>
                <a:ahLst/>
                <a:cxnLst/>
                <a:rect l="l" t="t" r="r" b="b"/>
                <a:pathLst>
                  <a:path w="6605" h="13102" extrusionOk="0">
                    <a:moveTo>
                      <a:pt x="2702" y="0"/>
                    </a:moveTo>
                    <a:cubicBezTo>
                      <a:pt x="2702" y="0"/>
                      <a:pt x="467" y="2502"/>
                      <a:pt x="0" y="12176"/>
                    </a:cubicBezTo>
                    <a:cubicBezTo>
                      <a:pt x="0" y="12176"/>
                      <a:pt x="4912" y="13102"/>
                      <a:pt x="6178" y="13102"/>
                    </a:cubicBezTo>
                    <a:cubicBezTo>
                      <a:pt x="6354" y="13102"/>
                      <a:pt x="6459" y="13084"/>
                      <a:pt x="6472" y="13043"/>
                    </a:cubicBezTo>
                    <a:cubicBezTo>
                      <a:pt x="6605" y="12676"/>
                      <a:pt x="2702" y="0"/>
                      <a:pt x="2702" y="0"/>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97;p59">
                <a:extLst>
                  <a:ext uri="{FF2B5EF4-FFF2-40B4-BE49-F238E27FC236}">
                    <a16:creationId xmlns:a16="http://schemas.microsoft.com/office/drawing/2014/main" id="{034DE64C-5823-42C9-A1B2-85C87921D163}"/>
                  </a:ext>
                </a:extLst>
              </p:cNvPr>
              <p:cNvSpPr/>
              <p:nvPr/>
            </p:nvSpPr>
            <p:spPr>
              <a:xfrm>
                <a:off x="9741075" y="2478050"/>
                <a:ext cx="165125" cy="327550"/>
              </a:xfrm>
              <a:custGeom>
                <a:avLst/>
                <a:gdLst/>
                <a:ahLst/>
                <a:cxnLst/>
                <a:rect l="l" t="t" r="r" b="b"/>
                <a:pathLst>
                  <a:path w="6605" h="13102" extrusionOk="0">
                    <a:moveTo>
                      <a:pt x="2702" y="0"/>
                    </a:moveTo>
                    <a:cubicBezTo>
                      <a:pt x="2702" y="0"/>
                      <a:pt x="467" y="2502"/>
                      <a:pt x="0" y="12176"/>
                    </a:cubicBezTo>
                    <a:cubicBezTo>
                      <a:pt x="0" y="12176"/>
                      <a:pt x="4912" y="13102"/>
                      <a:pt x="6178" y="13102"/>
                    </a:cubicBezTo>
                    <a:cubicBezTo>
                      <a:pt x="6354" y="13102"/>
                      <a:pt x="6459" y="13084"/>
                      <a:pt x="6472" y="13043"/>
                    </a:cubicBezTo>
                    <a:cubicBezTo>
                      <a:pt x="6605" y="12676"/>
                      <a:pt x="2702" y="0"/>
                      <a:pt x="2702"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98;p59">
                <a:extLst>
                  <a:ext uri="{FF2B5EF4-FFF2-40B4-BE49-F238E27FC236}">
                    <a16:creationId xmlns:a16="http://schemas.microsoft.com/office/drawing/2014/main" id="{00DD8F2D-BC5C-4CC4-B852-4CF5140FB16C}"/>
                  </a:ext>
                </a:extLst>
              </p:cNvPr>
              <p:cNvSpPr/>
              <p:nvPr/>
            </p:nvSpPr>
            <p:spPr>
              <a:xfrm>
                <a:off x="9781925" y="2358800"/>
                <a:ext cx="728875" cy="822275"/>
              </a:xfrm>
              <a:custGeom>
                <a:avLst/>
                <a:gdLst/>
                <a:ahLst/>
                <a:cxnLst/>
                <a:rect l="l" t="t" r="r" b="b"/>
                <a:pathLst>
                  <a:path w="29155" h="32891" extrusionOk="0">
                    <a:moveTo>
                      <a:pt x="26787" y="0"/>
                    </a:moveTo>
                    <a:cubicBezTo>
                      <a:pt x="22450" y="734"/>
                      <a:pt x="15879" y="1568"/>
                      <a:pt x="15879" y="1568"/>
                    </a:cubicBezTo>
                    <a:lnTo>
                      <a:pt x="14911" y="1635"/>
                    </a:lnTo>
                    <a:cubicBezTo>
                      <a:pt x="14911" y="1635"/>
                      <a:pt x="8140" y="2002"/>
                      <a:pt x="7973" y="2002"/>
                    </a:cubicBezTo>
                    <a:cubicBezTo>
                      <a:pt x="5138" y="2369"/>
                      <a:pt x="1869" y="2569"/>
                      <a:pt x="635" y="5604"/>
                    </a:cubicBezTo>
                    <a:cubicBezTo>
                      <a:pt x="1" y="7239"/>
                      <a:pt x="601" y="9674"/>
                      <a:pt x="1669" y="12176"/>
                    </a:cubicBezTo>
                    <a:lnTo>
                      <a:pt x="4170" y="19881"/>
                    </a:lnTo>
                    <a:cubicBezTo>
                      <a:pt x="5171" y="24151"/>
                      <a:pt x="3570" y="23918"/>
                      <a:pt x="2703" y="28187"/>
                    </a:cubicBezTo>
                    <a:cubicBezTo>
                      <a:pt x="2569" y="28854"/>
                      <a:pt x="2102" y="32324"/>
                      <a:pt x="2102" y="32891"/>
                    </a:cubicBezTo>
                    <a:lnTo>
                      <a:pt x="21650" y="32891"/>
                    </a:lnTo>
                    <a:lnTo>
                      <a:pt x="21349" y="29855"/>
                    </a:lnTo>
                    <a:cubicBezTo>
                      <a:pt x="21349" y="29855"/>
                      <a:pt x="19081" y="18213"/>
                      <a:pt x="19114" y="18080"/>
                    </a:cubicBezTo>
                    <a:lnTo>
                      <a:pt x="19481" y="17346"/>
                    </a:lnTo>
                    <a:cubicBezTo>
                      <a:pt x="20382" y="15378"/>
                      <a:pt x="20415" y="13143"/>
                      <a:pt x="19548" y="11175"/>
                    </a:cubicBezTo>
                    <a:lnTo>
                      <a:pt x="29155" y="7906"/>
                    </a:lnTo>
                    <a:lnTo>
                      <a:pt x="26787" y="0"/>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99;p59">
                <a:extLst>
                  <a:ext uri="{FF2B5EF4-FFF2-40B4-BE49-F238E27FC236}">
                    <a16:creationId xmlns:a16="http://schemas.microsoft.com/office/drawing/2014/main" id="{0B6158C0-629A-4F03-A05F-AA05C12A3489}"/>
                  </a:ext>
                </a:extLst>
              </p:cNvPr>
              <p:cNvSpPr/>
              <p:nvPr/>
            </p:nvSpPr>
            <p:spPr>
              <a:xfrm>
                <a:off x="9781925" y="2358800"/>
                <a:ext cx="728875" cy="822275"/>
              </a:xfrm>
              <a:custGeom>
                <a:avLst/>
                <a:gdLst/>
                <a:ahLst/>
                <a:cxnLst/>
                <a:rect l="l" t="t" r="r" b="b"/>
                <a:pathLst>
                  <a:path w="29155" h="32891" extrusionOk="0">
                    <a:moveTo>
                      <a:pt x="26787" y="0"/>
                    </a:moveTo>
                    <a:cubicBezTo>
                      <a:pt x="22450" y="734"/>
                      <a:pt x="15879" y="1568"/>
                      <a:pt x="15879" y="1568"/>
                    </a:cubicBezTo>
                    <a:lnTo>
                      <a:pt x="14911" y="1635"/>
                    </a:lnTo>
                    <a:cubicBezTo>
                      <a:pt x="14911" y="1635"/>
                      <a:pt x="8140" y="2002"/>
                      <a:pt x="7973" y="2002"/>
                    </a:cubicBezTo>
                    <a:cubicBezTo>
                      <a:pt x="5138" y="2369"/>
                      <a:pt x="1869" y="2569"/>
                      <a:pt x="635" y="5604"/>
                    </a:cubicBezTo>
                    <a:cubicBezTo>
                      <a:pt x="1" y="7239"/>
                      <a:pt x="601" y="9674"/>
                      <a:pt x="1669" y="12176"/>
                    </a:cubicBezTo>
                    <a:lnTo>
                      <a:pt x="4170" y="19881"/>
                    </a:lnTo>
                    <a:cubicBezTo>
                      <a:pt x="5171" y="24151"/>
                      <a:pt x="3570" y="23918"/>
                      <a:pt x="2703" y="28187"/>
                    </a:cubicBezTo>
                    <a:cubicBezTo>
                      <a:pt x="2569" y="28854"/>
                      <a:pt x="2102" y="32324"/>
                      <a:pt x="2102" y="32891"/>
                    </a:cubicBezTo>
                    <a:lnTo>
                      <a:pt x="21650" y="32891"/>
                    </a:lnTo>
                    <a:lnTo>
                      <a:pt x="21349" y="29855"/>
                    </a:lnTo>
                    <a:cubicBezTo>
                      <a:pt x="21349" y="29855"/>
                      <a:pt x="19081" y="18213"/>
                      <a:pt x="19114" y="18080"/>
                    </a:cubicBezTo>
                    <a:lnTo>
                      <a:pt x="19481" y="17346"/>
                    </a:lnTo>
                    <a:cubicBezTo>
                      <a:pt x="20382" y="15378"/>
                      <a:pt x="20415" y="13143"/>
                      <a:pt x="19548" y="11175"/>
                    </a:cubicBezTo>
                    <a:lnTo>
                      <a:pt x="29155" y="7906"/>
                    </a:lnTo>
                    <a:lnTo>
                      <a:pt x="26787" y="0"/>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00;p59">
                <a:extLst>
                  <a:ext uri="{FF2B5EF4-FFF2-40B4-BE49-F238E27FC236}">
                    <a16:creationId xmlns:a16="http://schemas.microsoft.com/office/drawing/2014/main" id="{B3E44882-1B12-4860-B8AF-ED966DFE111B}"/>
                  </a:ext>
                </a:extLst>
              </p:cNvPr>
              <p:cNvSpPr/>
              <p:nvPr/>
            </p:nvSpPr>
            <p:spPr>
              <a:xfrm>
                <a:off x="10233925" y="2559775"/>
                <a:ext cx="273550" cy="97600"/>
              </a:xfrm>
              <a:custGeom>
                <a:avLst/>
                <a:gdLst/>
                <a:ahLst/>
                <a:cxnLst/>
                <a:rect l="l" t="t" r="r" b="b"/>
                <a:pathLst>
                  <a:path w="10942" h="3904" extrusionOk="0">
                    <a:moveTo>
                      <a:pt x="10941" y="0"/>
                    </a:moveTo>
                    <a:lnTo>
                      <a:pt x="10941" y="0"/>
                    </a:lnTo>
                    <a:cubicBezTo>
                      <a:pt x="10808" y="34"/>
                      <a:pt x="10675" y="67"/>
                      <a:pt x="10508" y="101"/>
                    </a:cubicBezTo>
                    <a:cubicBezTo>
                      <a:pt x="10241" y="201"/>
                      <a:pt x="9841" y="301"/>
                      <a:pt x="9307" y="467"/>
                    </a:cubicBezTo>
                    <a:cubicBezTo>
                      <a:pt x="8306" y="768"/>
                      <a:pt x="6905" y="1168"/>
                      <a:pt x="5371" y="1668"/>
                    </a:cubicBezTo>
                    <a:cubicBezTo>
                      <a:pt x="4070" y="2069"/>
                      <a:pt x="2769" y="2569"/>
                      <a:pt x="1501" y="3103"/>
                    </a:cubicBezTo>
                    <a:cubicBezTo>
                      <a:pt x="1001" y="3336"/>
                      <a:pt x="634" y="3536"/>
                      <a:pt x="367" y="3670"/>
                    </a:cubicBezTo>
                    <a:cubicBezTo>
                      <a:pt x="234" y="3736"/>
                      <a:pt x="100" y="3803"/>
                      <a:pt x="0" y="3903"/>
                    </a:cubicBezTo>
                    <a:cubicBezTo>
                      <a:pt x="134" y="3870"/>
                      <a:pt x="267" y="3803"/>
                      <a:pt x="401" y="3736"/>
                    </a:cubicBezTo>
                    <a:cubicBezTo>
                      <a:pt x="667" y="3636"/>
                      <a:pt x="1068" y="3470"/>
                      <a:pt x="1568" y="3269"/>
                    </a:cubicBezTo>
                    <a:cubicBezTo>
                      <a:pt x="2502" y="2869"/>
                      <a:pt x="3903" y="2369"/>
                      <a:pt x="5438" y="1868"/>
                    </a:cubicBezTo>
                    <a:cubicBezTo>
                      <a:pt x="6972" y="1368"/>
                      <a:pt x="8373" y="934"/>
                      <a:pt x="9374" y="601"/>
                    </a:cubicBezTo>
                    <a:cubicBezTo>
                      <a:pt x="9874" y="434"/>
                      <a:pt x="10274" y="267"/>
                      <a:pt x="10541" y="167"/>
                    </a:cubicBezTo>
                    <a:cubicBezTo>
                      <a:pt x="10675" y="134"/>
                      <a:pt x="10808" y="67"/>
                      <a:pt x="10941"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01;p59">
                <a:extLst>
                  <a:ext uri="{FF2B5EF4-FFF2-40B4-BE49-F238E27FC236}">
                    <a16:creationId xmlns:a16="http://schemas.microsoft.com/office/drawing/2014/main" id="{851FF6FC-3A2E-4A55-B00E-2FED8D00F826}"/>
                  </a:ext>
                </a:extLst>
              </p:cNvPr>
              <p:cNvSpPr/>
              <p:nvPr/>
            </p:nvSpPr>
            <p:spPr>
              <a:xfrm>
                <a:off x="9832800" y="2452200"/>
                <a:ext cx="646325" cy="5025"/>
              </a:xfrm>
              <a:custGeom>
                <a:avLst/>
                <a:gdLst/>
                <a:ahLst/>
                <a:cxnLst/>
                <a:rect l="l" t="t" r="r" b="b"/>
                <a:pathLst>
                  <a:path w="25853" h="201" extrusionOk="0">
                    <a:moveTo>
                      <a:pt x="12943" y="0"/>
                    </a:moveTo>
                    <a:cubicBezTo>
                      <a:pt x="5805" y="0"/>
                      <a:pt x="1" y="34"/>
                      <a:pt x="1" y="100"/>
                    </a:cubicBezTo>
                    <a:cubicBezTo>
                      <a:pt x="1" y="167"/>
                      <a:pt x="5805" y="201"/>
                      <a:pt x="12943" y="201"/>
                    </a:cubicBezTo>
                    <a:cubicBezTo>
                      <a:pt x="20082" y="201"/>
                      <a:pt x="25852" y="167"/>
                      <a:pt x="25852" y="100"/>
                    </a:cubicBezTo>
                    <a:cubicBezTo>
                      <a:pt x="25852" y="34"/>
                      <a:pt x="20082" y="0"/>
                      <a:pt x="1294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02;p59">
                <a:extLst>
                  <a:ext uri="{FF2B5EF4-FFF2-40B4-BE49-F238E27FC236}">
                    <a16:creationId xmlns:a16="http://schemas.microsoft.com/office/drawing/2014/main" id="{CCCF034C-444F-4D5F-B058-DCF8C7480C09}"/>
                  </a:ext>
                </a:extLst>
              </p:cNvPr>
              <p:cNvSpPr/>
              <p:nvPr/>
            </p:nvSpPr>
            <p:spPr>
              <a:xfrm>
                <a:off x="9776100" y="2548100"/>
                <a:ext cx="718025" cy="5025"/>
              </a:xfrm>
              <a:custGeom>
                <a:avLst/>
                <a:gdLst/>
                <a:ahLst/>
                <a:cxnLst/>
                <a:rect l="l" t="t" r="r" b="b"/>
                <a:pathLst>
                  <a:path w="28721" h="201" extrusionOk="0">
                    <a:moveTo>
                      <a:pt x="14344" y="0"/>
                    </a:moveTo>
                    <a:cubicBezTo>
                      <a:pt x="6405" y="0"/>
                      <a:pt x="0" y="34"/>
                      <a:pt x="0" y="101"/>
                    </a:cubicBezTo>
                    <a:cubicBezTo>
                      <a:pt x="0" y="167"/>
                      <a:pt x="6405" y="201"/>
                      <a:pt x="14344" y="201"/>
                    </a:cubicBezTo>
                    <a:cubicBezTo>
                      <a:pt x="22283" y="201"/>
                      <a:pt x="28721" y="167"/>
                      <a:pt x="28721" y="101"/>
                    </a:cubicBezTo>
                    <a:cubicBezTo>
                      <a:pt x="28721" y="34"/>
                      <a:pt x="22283" y="0"/>
                      <a:pt x="1434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03;p59">
                <a:extLst>
                  <a:ext uri="{FF2B5EF4-FFF2-40B4-BE49-F238E27FC236}">
                    <a16:creationId xmlns:a16="http://schemas.microsoft.com/office/drawing/2014/main" id="{163B0852-37F4-4CAF-98D4-CACB9BE6A6C5}"/>
                  </a:ext>
                </a:extLst>
              </p:cNvPr>
              <p:cNvSpPr/>
              <p:nvPr/>
            </p:nvSpPr>
            <p:spPr>
              <a:xfrm>
                <a:off x="9756925" y="2657025"/>
                <a:ext cx="60050" cy="5650"/>
              </a:xfrm>
              <a:custGeom>
                <a:avLst/>
                <a:gdLst/>
                <a:ahLst/>
                <a:cxnLst/>
                <a:rect l="l" t="t" r="r" b="b"/>
                <a:pathLst>
                  <a:path w="2402" h="226" extrusionOk="0">
                    <a:moveTo>
                      <a:pt x="882" y="1"/>
                    </a:moveTo>
                    <a:cubicBezTo>
                      <a:pt x="569" y="1"/>
                      <a:pt x="275" y="38"/>
                      <a:pt x="0" y="113"/>
                    </a:cubicBezTo>
                    <a:cubicBezTo>
                      <a:pt x="275" y="188"/>
                      <a:pt x="569" y="226"/>
                      <a:pt x="882" y="226"/>
                    </a:cubicBezTo>
                    <a:cubicBezTo>
                      <a:pt x="986" y="226"/>
                      <a:pt x="1092" y="222"/>
                      <a:pt x="1201" y="213"/>
                    </a:cubicBezTo>
                    <a:cubicBezTo>
                      <a:pt x="1301" y="222"/>
                      <a:pt x="1401" y="226"/>
                      <a:pt x="1501" y="226"/>
                    </a:cubicBezTo>
                    <a:cubicBezTo>
                      <a:pt x="1801" y="226"/>
                      <a:pt x="2102" y="188"/>
                      <a:pt x="2402" y="113"/>
                    </a:cubicBezTo>
                    <a:cubicBezTo>
                      <a:pt x="2102" y="38"/>
                      <a:pt x="1801" y="1"/>
                      <a:pt x="1501" y="1"/>
                    </a:cubicBezTo>
                    <a:cubicBezTo>
                      <a:pt x="1401" y="1"/>
                      <a:pt x="1301" y="5"/>
                      <a:pt x="1201" y="13"/>
                    </a:cubicBezTo>
                    <a:cubicBezTo>
                      <a:pt x="1092" y="5"/>
                      <a:pt x="986" y="1"/>
                      <a:pt x="882"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04;p59">
                <a:extLst>
                  <a:ext uri="{FF2B5EF4-FFF2-40B4-BE49-F238E27FC236}">
                    <a16:creationId xmlns:a16="http://schemas.microsoft.com/office/drawing/2014/main" id="{F4A8C05E-9D80-4C6D-BCE6-7A5788F3BB2B}"/>
                  </a:ext>
                </a:extLst>
              </p:cNvPr>
              <p:cNvSpPr/>
              <p:nvPr/>
            </p:nvSpPr>
            <p:spPr>
              <a:xfrm>
                <a:off x="9816125" y="2660675"/>
                <a:ext cx="469525" cy="5025"/>
              </a:xfrm>
              <a:custGeom>
                <a:avLst/>
                <a:gdLst/>
                <a:ahLst/>
                <a:cxnLst/>
                <a:rect l="l" t="t" r="r" b="b"/>
                <a:pathLst>
                  <a:path w="18781" h="201" extrusionOk="0">
                    <a:moveTo>
                      <a:pt x="9374" y="1"/>
                    </a:moveTo>
                    <a:cubicBezTo>
                      <a:pt x="4203" y="1"/>
                      <a:pt x="0" y="34"/>
                      <a:pt x="0" y="101"/>
                    </a:cubicBezTo>
                    <a:cubicBezTo>
                      <a:pt x="0" y="167"/>
                      <a:pt x="4203" y="201"/>
                      <a:pt x="9374" y="201"/>
                    </a:cubicBezTo>
                    <a:cubicBezTo>
                      <a:pt x="14577" y="201"/>
                      <a:pt x="18780" y="167"/>
                      <a:pt x="18780" y="101"/>
                    </a:cubicBezTo>
                    <a:cubicBezTo>
                      <a:pt x="18780" y="34"/>
                      <a:pt x="14577" y="1"/>
                      <a:pt x="9374"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05;p59">
                <a:extLst>
                  <a:ext uri="{FF2B5EF4-FFF2-40B4-BE49-F238E27FC236}">
                    <a16:creationId xmlns:a16="http://schemas.microsoft.com/office/drawing/2014/main" id="{1F586472-3C88-48F6-B848-65734EEF594F}"/>
                  </a:ext>
                </a:extLst>
              </p:cNvPr>
              <p:cNvSpPr/>
              <p:nvPr/>
            </p:nvSpPr>
            <p:spPr>
              <a:xfrm>
                <a:off x="9853650" y="2773250"/>
                <a:ext cx="422000" cy="5050"/>
              </a:xfrm>
              <a:custGeom>
                <a:avLst/>
                <a:gdLst/>
                <a:ahLst/>
                <a:cxnLst/>
                <a:rect l="l" t="t" r="r" b="b"/>
                <a:pathLst>
                  <a:path w="16880" h="202" extrusionOk="0">
                    <a:moveTo>
                      <a:pt x="8440" y="1"/>
                    </a:moveTo>
                    <a:cubicBezTo>
                      <a:pt x="3770" y="1"/>
                      <a:pt x="0" y="34"/>
                      <a:pt x="0" y="101"/>
                    </a:cubicBezTo>
                    <a:cubicBezTo>
                      <a:pt x="0" y="168"/>
                      <a:pt x="3770" y="201"/>
                      <a:pt x="8440" y="201"/>
                    </a:cubicBezTo>
                    <a:cubicBezTo>
                      <a:pt x="13076" y="201"/>
                      <a:pt x="16879" y="168"/>
                      <a:pt x="16879" y="101"/>
                    </a:cubicBezTo>
                    <a:cubicBezTo>
                      <a:pt x="16879" y="34"/>
                      <a:pt x="13110" y="1"/>
                      <a:pt x="844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06;p59">
                <a:extLst>
                  <a:ext uri="{FF2B5EF4-FFF2-40B4-BE49-F238E27FC236}">
                    <a16:creationId xmlns:a16="http://schemas.microsoft.com/office/drawing/2014/main" id="{78D57F38-911E-435F-B775-DD71C308BC4A}"/>
                  </a:ext>
                </a:extLst>
              </p:cNvPr>
              <p:cNvSpPr/>
              <p:nvPr/>
            </p:nvSpPr>
            <p:spPr>
              <a:xfrm>
                <a:off x="9890350" y="2877500"/>
                <a:ext cx="381950" cy="5025"/>
              </a:xfrm>
              <a:custGeom>
                <a:avLst/>
                <a:gdLst/>
                <a:ahLst/>
                <a:cxnLst/>
                <a:rect l="l" t="t" r="r" b="b"/>
                <a:pathLst>
                  <a:path w="15278" h="201" extrusionOk="0">
                    <a:moveTo>
                      <a:pt x="7639" y="1"/>
                    </a:moveTo>
                    <a:cubicBezTo>
                      <a:pt x="3403" y="1"/>
                      <a:pt x="0" y="34"/>
                      <a:pt x="0" y="101"/>
                    </a:cubicBezTo>
                    <a:cubicBezTo>
                      <a:pt x="0" y="167"/>
                      <a:pt x="3436" y="201"/>
                      <a:pt x="7639" y="201"/>
                    </a:cubicBezTo>
                    <a:cubicBezTo>
                      <a:pt x="11875" y="201"/>
                      <a:pt x="15278" y="167"/>
                      <a:pt x="15278" y="101"/>
                    </a:cubicBezTo>
                    <a:cubicBezTo>
                      <a:pt x="15278" y="34"/>
                      <a:pt x="11875" y="1"/>
                      <a:pt x="7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07;p59">
                <a:extLst>
                  <a:ext uri="{FF2B5EF4-FFF2-40B4-BE49-F238E27FC236}">
                    <a16:creationId xmlns:a16="http://schemas.microsoft.com/office/drawing/2014/main" id="{B22DCA03-2861-4745-8FE5-1D4DE135A7CF}"/>
                  </a:ext>
                </a:extLst>
              </p:cNvPr>
              <p:cNvSpPr/>
              <p:nvPr/>
            </p:nvSpPr>
            <p:spPr>
              <a:xfrm>
                <a:off x="9880325" y="2961725"/>
                <a:ext cx="408650" cy="5025"/>
              </a:xfrm>
              <a:custGeom>
                <a:avLst/>
                <a:gdLst/>
                <a:ahLst/>
                <a:cxnLst/>
                <a:rect l="l" t="t" r="r" b="b"/>
                <a:pathLst>
                  <a:path w="16346" h="201" extrusionOk="0">
                    <a:moveTo>
                      <a:pt x="8173" y="1"/>
                    </a:moveTo>
                    <a:cubicBezTo>
                      <a:pt x="3670" y="1"/>
                      <a:pt x="1" y="34"/>
                      <a:pt x="1" y="101"/>
                    </a:cubicBezTo>
                    <a:cubicBezTo>
                      <a:pt x="1" y="167"/>
                      <a:pt x="3670" y="201"/>
                      <a:pt x="8173" y="201"/>
                    </a:cubicBezTo>
                    <a:cubicBezTo>
                      <a:pt x="12677" y="201"/>
                      <a:pt x="16346" y="167"/>
                      <a:pt x="16346" y="101"/>
                    </a:cubicBezTo>
                    <a:cubicBezTo>
                      <a:pt x="16346" y="34"/>
                      <a:pt x="12677" y="1"/>
                      <a:pt x="8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08;p59">
                <a:extLst>
                  <a:ext uri="{FF2B5EF4-FFF2-40B4-BE49-F238E27FC236}">
                    <a16:creationId xmlns:a16="http://schemas.microsoft.com/office/drawing/2014/main" id="{B1D47083-B4B2-465D-9807-F2B8DA61D924}"/>
                  </a:ext>
                </a:extLst>
              </p:cNvPr>
              <p:cNvSpPr/>
              <p:nvPr/>
            </p:nvSpPr>
            <p:spPr>
              <a:xfrm>
                <a:off x="9850325" y="3069300"/>
                <a:ext cx="465350" cy="5025"/>
              </a:xfrm>
              <a:custGeom>
                <a:avLst/>
                <a:gdLst/>
                <a:ahLst/>
                <a:cxnLst/>
                <a:rect l="l" t="t" r="r" b="b"/>
                <a:pathLst>
                  <a:path w="18614" h="201" extrusionOk="0">
                    <a:moveTo>
                      <a:pt x="9307" y="1"/>
                    </a:moveTo>
                    <a:cubicBezTo>
                      <a:pt x="4170" y="1"/>
                      <a:pt x="0" y="34"/>
                      <a:pt x="0" y="101"/>
                    </a:cubicBezTo>
                    <a:cubicBezTo>
                      <a:pt x="0" y="168"/>
                      <a:pt x="4170" y="201"/>
                      <a:pt x="9307" y="201"/>
                    </a:cubicBezTo>
                    <a:cubicBezTo>
                      <a:pt x="14444" y="201"/>
                      <a:pt x="18613" y="168"/>
                      <a:pt x="18613" y="101"/>
                    </a:cubicBezTo>
                    <a:cubicBezTo>
                      <a:pt x="18613" y="34"/>
                      <a:pt x="14444" y="1"/>
                      <a:pt x="9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09;p59">
                <a:extLst>
                  <a:ext uri="{FF2B5EF4-FFF2-40B4-BE49-F238E27FC236}">
                    <a16:creationId xmlns:a16="http://schemas.microsoft.com/office/drawing/2014/main" id="{BEA8AFEC-080A-4E81-A40B-B1184235A76E}"/>
                  </a:ext>
                </a:extLst>
              </p:cNvPr>
              <p:cNvSpPr/>
              <p:nvPr/>
            </p:nvSpPr>
            <p:spPr>
              <a:xfrm>
                <a:off x="9796100" y="2594800"/>
                <a:ext cx="86750" cy="252700"/>
              </a:xfrm>
              <a:custGeom>
                <a:avLst/>
                <a:gdLst/>
                <a:ahLst/>
                <a:cxnLst/>
                <a:rect l="l" t="t" r="r" b="b"/>
                <a:pathLst>
                  <a:path w="3470" h="10108" extrusionOk="0">
                    <a:moveTo>
                      <a:pt x="1" y="0"/>
                    </a:moveTo>
                    <a:cubicBezTo>
                      <a:pt x="1" y="134"/>
                      <a:pt x="34" y="267"/>
                      <a:pt x="68" y="401"/>
                    </a:cubicBezTo>
                    <a:cubicBezTo>
                      <a:pt x="134" y="701"/>
                      <a:pt x="234" y="1068"/>
                      <a:pt x="368" y="1535"/>
                    </a:cubicBezTo>
                    <a:cubicBezTo>
                      <a:pt x="635" y="2469"/>
                      <a:pt x="1035" y="3736"/>
                      <a:pt x="1535" y="5104"/>
                    </a:cubicBezTo>
                    <a:cubicBezTo>
                      <a:pt x="2036" y="6505"/>
                      <a:pt x="2536" y="7739"/>
                      <a:pt x="2870" y="8640"/>
                    </a:cubicBezTo>
                    <a:lnTo>
                      <a:pt x="3303" y="9707"/>
                    </a:lnTo>
                    <a:cubicBezTo>
                      <a:pt x="3337" y="9841"/>
                      <a:pt x="3403" y="9974"/>
                      <a:pt x="3470" y="10108"/>
                    </a:cubicBezTo>
                    <a:cubicBezTo>
                      <a:pt x="3437" y="9941"/>
                      <a:pt x="3403" y="9808"/>
                      <a:pt x="3370" y="9674"/>
                    </a:cubicBezTo>
                    <a:cubicBezTo>
                      <a:pt x="3270" y="9441"/>
                      <a:pt x="3170" y="9040"/>
                      <a:pt x="3003" y="8607"/>
                    </a:cubicBezTo>
                    <a:cubicBezTo>
                      <a:pt x="2736" y="7673"/>
                      <a:pt x="2269" y="6438"/>
                      <a:pt x="1769" y="5037"/>
                    </a:cubicBezTo>
                    <a:cubicBezTo>
                      <a:pt x="1235" y="3670"/>
                      <a:pt x="801" y="2402"/>
                      <a:pt x="501" y="1468"/>
                    </a:cubicBezTo>
                    <a:cubicBezTo>
                      <a:pt x="368" y="968"/>
                      <a:pt x="201" y="467"/>
                      <a:pt x="1"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1510;p59">
              <a:extLst>
                <a:ext uri="{FF2B5EF4-FFF2-40B4-BE49-F238E27FC236}">
                  <a16:creationId xmlns:a16="http://schemas.microsoft.com/office/drawing/2014/main" id="{C53ACF73-6B0A-487F-91F1-AEDF32B2F778}"/>
                </a:ext>
              </a:extLst>
            </p:cNvPr>
            <p:cNvSpPr/>
            <p:nvPr/>
          </p:nvSpPr>
          <p:spPr>
            <a:xfrm>
              <a:off x="7520279" y="4796150"/>
              <a:ext cx="64458" cy="49015"/>
            </a:xfrm>
            <a:custGeom>
              <a:avLst/>
              <a:gdLst/>
              <a:ahLst/>
              <a:cxnLst/>
              <a:rect l="l" t="t" r="r" b="b"/>
              <a:pathLst>
                <a:path w="2202" h="1674" extrusionOk="0">
                  <a:moveTo>
                    <a:pt x="149" y="1"/>
                  </a:moveTo>
                  <a:cubicBezTo>
                    <a:pt x="99" y="1"/>
                    <a:pt x="50" y="3"/>
                    <a:pt x="0" y="6"/>
                  </a:cubicBezTo>
                  <a:lnTo>
                    <a:pt x="0" y="1674"/>
                  </a:lnTo>
                  <a:lnTo>
                    <a:pt x="2202" y="1674"/>
                  </a:lnTo>
                  <a:cubicBezTo>
                    <a:pt x="2069" y="1173"/>
                    <a:pt x="1802" y="740"/>
                    <a:pt x="1401" y="440"/>
                  </a:cubicBezTo>
                  <a:cubicBezTo>
                    <a:pt x="1041" y="139"/>
                    <a:pt x="599"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11;p59">
              <a:extLst>
                <a:ext uri="{FF2B5EF4-FFF2-40B4-BE49-F238E27FC236}">
                  <a16:creationId xmlns:a16="http://schemas.microsoft.com/office/drawing/2014/main" id="{14B8C0AD-DE60-4D50-84F7-3DC867BF432F}"/>
                </a:ext>
              </a:extLst>
            </p:cNvPr>
            <p:cNvSpPr/>
            <p:nvPr/>
          </p:nvSpPr>
          <p:spPr>
            <a:xfrm>
              <a:off x="7520279" y="4818781"/>
              <a:ext cx="301741" cy="32120"/>
            </a:xfrm>
            <a:custGeom>
              <a:avLst/>
              <a:gdLst/>
              <a:ahLst/>
              <a:cxnLst/>
              <a:rect l="l" t="t" r="r" b="b"/>
              <a:pathLst>
                <a:path w="10308" h="1097" extrusionOk="0">
                  <a:moveTo>
                    <a:pt x="8506" y="0"/>
                  </a:moveTo>
                  <a:cubicBezTo>
                    <a:pt x="8173" y="34"/>
                    <a:pt x="7973" y="801"/>
                    <a:pt x="7973" y="801"/>
                  </a:cubicBezTo>
                  <a:lnTo>
                    <a:pt x="0" y="834"/>
                  </a:lnTo>
                  <a:lnTo>
                    <a:pt x="0" y="968"/>
                  </a:lnTo>
                  <a:cubicBezTo>
                    <a:pt x="1150" y="1056"/>
                    <a:pt x="2845" y="1097"/>
                    <a:pt x="4518" y="1097"/>
                  </a:cubicBezTo>
                  <a:cubicBezTo>
                    <a:pt x="7263" y="1097"/>
                    <a:pt x="9950" y="987"/>
                    <a:pt x="10074" y="801"/>
                  </a:cubicBezTo>
                  <a:cubicBezTo>
                    <a:pt x="10308" y="501"/>
                    <a:pt x="8506" y="0"/>
                    <a:pt x="8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12;p59">
              <a:extLst>
                <a:ext uri="{FF2B5EF4-FFF2-40B4-BE49-F238E27FC236}">
                  <a16:creationId xmlns:a16="http://schemas.microsoft.com/office/drawing/2014/main" id="{C59FC102-B408-4495-8A97-539B8BF92F08}"/>
                </a:ext>
              </a:extLst>
            </p:cNvPr>
            <p:cNvSpPr/>
            <p:nvPr/>
          </p:nvSpPr>
          <p:spPr>
            <a:xfrm>
              <a:off x="7517351" y="4838308"/>
              <a:ext cx="295886" cy="6617"/>
            </a:xfrm>
            <a:custGeom>
              <a:avLst/>
              <a:gdLst/>
              <a:ahLst/>
              <a:cxnLst/>
              <a:rect l="l" t="t" r="r" b="b"/>
              <a:pathLst>
                <a:path w="10108" h="226" extrusionOk="0">
                  <a:moveTo>
                    <a:pt x="9807" y="0"/>
                  </a:moveTo>
                  <a:lnTo>
                    <a:pt x="8707" y="67"/>
                  </a:lnTo>
                  <a:cubicBezTo>
                    <a:pt x="7806" y="67"/>
                    <a:pt x="6505" y="134"/>
                    <a:pt x="5104" y="134"/>
                  </a:cubicBezTo>
                  <a:cubicBezTo>
                    <a:pt x="4637" y="145"/>
                    <a:pt x="4185" y="149"/>
                    <a:pt x="3755" y="149"/>
                  </a:cubicBezTo>
                  <a:cubicBezTo>
                    <a:pt x="2895" y="149"/>
                    <a:pt x="2124" y="134"/>
                    <a:pt x="1501" y="134"/>
                  </a:cubicBezTo>
                  <a:lnTo>
                    <a:pt x="0" y="134"/>
                  </a:lnTo>
                  <a:lnTo>
                    <a:pt x="34" y="167"/>
                  </a:lnTo>
                  <a:lnTo>
                    <a:pt x="434" y="167"/>
                  </a:lnTo>
                  <a:lnTo>
                    <a:pt x="1501" y="200"/>
                  </a:lnTo>
                  <a:cubicBezTo>
                    <a:pt x="1968" y="217"/>
                    <a:pt x="2519" y="225"/>
                    <a:pt x="3128" y="225"/>
                  </a:cubicBezTo>
                  <a:cubicBezTo>
                    <a:pt x="3736" y="225"/>
                    <a:pt x="4403" y="217"/>
                    <a:pt x="5104" y="200"/>
                  </a:cubicBezTo>
                  <a:cubicBezTo>
                    <a:pt x="6505" y="167"/>
                    <a:pt x="7806" y="134"/>
                    <a:pt x="8707" y="100"/>
                  </a:cubicBezTo>
                  <a:lnTo>
                    <a:pt x="9807" y="34"/>
                  </a:lnTo>
                  <a:lnTo>
                    <a:pt x="10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3;p59">
              <a:extLst>
                <a:ext uri="{FF2B5EF4-FFF2-40B4-BE49-F238E27FC236}">
                  <a16:creationId xmlns:a16="http://schemas.microsoft.com/office/drawing/2014/main" id="{4CEA315C-C50D-4A74-9909-B8AA02F43625}"/>
                </a:ext>
              </a:extLst>
            </p:cNvPr>
            <p:cNvSpPr/>
            <p:nvPr/>
          </p:nvSpPr>
          <p:spPr>
            <a:xfrm>
              <a:off x="7753654" y="4816819"/>
              <a:ext cx="17622" cy="28343"/>
            </a:xfrm>
            <a:custGeom>
              <a:avLst/>
              <a:gdLst/>
              <a:ahLst/>
              <a:cxnLst/>
              <a:rect l="l" t="t" r="r" b="b"/>
              <a:pathLst>
                <a:path w="602" h="968" extrusionOk="0">
                  <a:moveTo>
                    <a:pt x="601" y="0"/>
                  </a:moveTo>
                  <a:lnTo>
                    <a:pt x="601" y="0"/>
                  </a:lnTo>
                  <a:cubicBezTo>
                    <a:pt x="234" y="167"/>
                    <a:pt x="1" y="568"/>
                    <a:pt x="34" y="968"/>
                  </a:cubicBezTo>
                  <a:cubicBezTo>
                    <a:pt x="67" y="768"/>
                    <a:pt x="134" y="601"/>
                    <a:pt x="234" y="434"/>
                  </a:cubicBezTo>
                  <a:cubicBezTo>
                    <a:pt x="334" y="267"/>
                    <a:pt x="468" y="134"/>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14;p59">
              <a:extLst>
                <a:ext uri="{FF2B5EF4-FFF2-40B4-BE49-F238E27FC236}">
                  <a16:creationId xmlns:a16="http://schemas.microsoft.com/office/drawing/2014/main" id="{83106A42-C83E-408A-91AE-05595AB2DA88}"/>
                </a:ext>
              </a:extLst>
            </p:cNvPr>
            <p:cNvSpPr/>
            <p:nvPr/>
          </p:nvSpPr>
          <p:spPr>
            <a:xfrm>
              <a:off x="7701897" y="4804113"/>
              <a:ext cx="9806" cy="14699"/>
            </a:xfrm>
            <a:custGeom>
              <a:avLst/>
              <a:gdLst/>
              <a:ahLst/>
              <a:cxnLst/>
              <a:rect l="l" t="t" r="r" b="b"/>
              <a:pathLst>
                <a:path w="335" h="502" extrusionOk="0">
                  <a:moveTo>
                    <a:pt x="334" y="1"/>
                  </a:moveTo>
                  <a:cubicBezTo>
                    <a:pt x="301" y="1"/>
                    <a:pt x="234" y="101"/>
                    <a:pt x="134" y="234"/>
                  </a:cubicBezTo>
                  <a:cubicBezTo>
                    <a:pt x="68" y="368"/>
                    <a:pt x="1" y="501"/>
                    <a:pt x="34" y="501"/>
                  </a:cubicBezTo>
                  <a:cubicBezTo>
                    <a:pt x="34" y="501"/>
                    <a:pt x="134" y="434"/>
                    <a:pt x="201" y="301"/>
                  </a:cubicBezTo>
                  <a:cubicBezTo>
                    <a:pt x="301" y="134"/>
                    <a:pt x="334" y="34"/>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15;p59">
              <a:extLst>
                <a:ext uri="{FF2B5EF4-FFF2-40B4-BE49-F238E27FC236}">
                  <a16:creationId xmlns:a16="http://schemas.microsoft.com/office/drawing/2014/main" id="{09D8157C-E111-4B70-83D0-A8B70CE1B1FB}"/>
                </a:ext>
              </a:extLst>
            </p:cNvPr>
            <p:cNvSpPr/>
            <p:nvPr/>
          </p:nvSpPr>
          <p:spPr>
            <a:xfrm>
              <a:off x="7687260" y="4801917"/>
              <a:ext cx="11738" cy="10043"/>
            </a:xfrm>
            <a:custGeom>
              <a:avLst/>
              <a:gdLst/>
              <a:ahLst/>
              <a:cxnLst/>
              <a:rect l="l" t="t" r="r" b="b"/>
              <a:pathLst>
                <a:path w="401" h="343" extrusionOk="0">
                  <a:moveTo>
                    <a:pt x="380" y="0"/>
                  </a:moveTo>
                  <a:cubicBezTo>
                    <a:pt x="343" y="0"/>
                    <a:pt x="283" y="60"/>
                    <a:pt x="201" y="143"/>
                  </a:cubicBezTo>
                  <a:cubicBezTo>
                    <a:pt x="101" y="243"/>
                    <a:pt x="0" y="343"/>
                    <a:pt x="34" y="343"/>
                  </a:cubicBezTo>
                  <a:cubicBezTo>
                    <a:pt x="34" y="343"/>
                    <a:pt x="134" y="309"/>
                    <a:pt x="234" y="209"/>
                  </a:cubicBezTo>
                  <a:cubicBezTo>
                    <a:pt x="334" y="109"/>
                    <a:pt x="401" y="9"/>
                    <a:pt x="401" y="9"/>
                  </a:cubicBezTo>
                  <a:cubicBezTo>
                    <a:pt x="395" y="3"/>
                    <a:pt x="388"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16;p59">
              <a:extLst>
                <a:ext uri="{FF2B5EF4-FFF2-40B4-BE49-F238E27FC236}">
                  <a16:creationId xmlns:a16="http://schemas.microsoft.com/office/drawing/2014/main" id="{17D177E0-710B-4AE9-9E31-F6DEAECD5569}"/>
                </a:ext>
              </a:extLst>
            </p:cNvPr>
            <p:cNvSpPr/>
            <p:nvPr/>
          </p:nvSpPr>
          <p:spPr>
            <a:xfrm>
              <a:off x="7606199" y="4827125"/>
              <a:ext cx="50817" cy="2811"/>
            </a:xfrm>
            <a:custGeom>
              <a:avLst/>
              <a:gdLst/>
              <a:ahLst/>
              <a:cxnLst/>
              <a:rect l="l" t="t" r="r" b="b"/>
              <a:pathLst>
                <a:path w="1736" h="96" extrusionOk="0">
                  <a:moveTo>
                    <a:pt x="1614" y="1"/>
                  </a:moveTo>
                  <a:cubicBezTo>
                    <a:pt x="1461" y="1"/>
                    <a:pt x="1179" y="15"/>
                    <a:pt x="868" y="15"/>
                  </a:cubicBezTo>
                  <a:lnTo>
                    <a:pt x="1" y="15"/>
                  </a:lnTo>
                  <a:cubicBezTo>
                    <a:pt x="196" y="64"/>
                    <a:pt x="409" y="95"/>
                    <a:pt x="627" y="95"/>
                  </a:cubicBezTo>
                  <a:cubicBezTo>
                    <a:pt x="707" y="95"/>
                    <a:pt x="788" y="91"/>
                    <a:pt x="868" y="82"/>
                  </a:cubicBezTo>
                  <a:cubicBezTo>
                    <a:pt x="949" y="91"/>
                    <a:pt x="1029" y="95"/>
                    <a:pt x="1109" y="95"/>
                  </a:cubicBezTo>
                  <a:cubicBezTo>
                    <a:pt x="1327" y="95"/>
                    <a:pt x="1540" y="64"/>
                    <a:pt x="1735" y="15"/>
                  </a:cubicBezTo>
                  <a:cubicBezTo>
                    <a:pt x="1735" y="4"/>
                    <a:pt x="1691" y="1"/>
                    <a:pt x="1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17;p59">
              <a:extLst>
                <a:ext uri="{FF2B5EF4-FFF2-40B4-BE49-F238E27FC236}">
                  <a16:creationId xmlns:a16="http://schemas.microsoft.com/office/drawing/2014/main" id="{E079A850-00C7-47A3-B3C4-6006D9718FEA}"/>
                </a:ext>
              </a:extLst>
            </p:cNvPr>
            <p:cNvSpPr/>
            <p:nvPr/>
          </p:nvSpPr>
          <p:spPr>
            <a:xfrm>
              <a:off x="7572036" y="4828296"/>
              <a:ext cx="4918" cy="10043"/>
            </a:xfrm>
            <a:custGeom>
              <a:avLst/>
              <a:gdLst/>
              <a:ahLst/>
              <a:cxnLst/>
              <a:rect l="l" t="t" r="r" b="b"/>
              <a:pathLst>
                <a:path w="168" h="343" extrusionOk="0">
                  <a:moveTo>
                    <a:pt x="6" y="0"/>
                  </a:moveTo>
                  <a:cubicBezTo>
                    <a:pt x="2" y="0"/>
                    <a:pt x="0" y="3"/>
                    <a:pt x="0" y="9"/>
                  </a:cubicBezTo>
                  <a:cubicBezTo>
                    <a:pt x="0" y="9"/>
                    <a:pt x="34" y="75"/>
                    <a:pt x="67" y="176"/>
                  </a:cubicBezTo>
                  <a:cubicBezTo>
                    <a:pt x="100" y="276"/>
                    <a:pt x="134" y="342"/>
                    <a:pt x="134" y="342"/>
                  </a:cubicBezTo>
                  <a:cubicBezTo>
                    <a:pt x="167" y="342"/>
                    <a:pt x="167" y="242"/>
                    <a:pt x="134" y="142"/>
                  </a:cubicBezTo>
                  <a:cubicBezTo>
                    <a:pt x="79" y="60"/>
                    <a:pt x="24"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18;p59">
              <a:extLst>
                <a:ext uri="{FF2B5EF4-FFF2-40B4-BE49-F238E27FC236}">
                  <a16:creationId xmlns:a16="http://schemas.microsoft.com/office/drawing/2014/main" id="{F0A4A377-7FD0-47C5-9048-78AF51D6DA7C}"/>
                </a:ext>
              </a:extLst>
            </p:cNvPr>
            <p:cNvSpPr/>
            <p:nvPr/>
          </p:nvSpPr>
          <p:spPr>
            <a:xfrm>
              <a:off x="7558365" y="4811930"/>
              <a:ext cx="6850" cy="6881"/>
            </a:xfrm>
            <a:custGeom>
              <a:avLst/>
              <a:gdLst/>
              <a:ahLst/>
              <a:cxnLst/>
              <a:rect l="l" t="t" r="r" b="b"/>
              <a:pathLst>
                <a:path w="234" h="235" extrusionOk="0">
                  <a:moveTo>
                    <a:pt x="0" y="1"/>
                  </a:moveTo>
                  <a:cubicBezTo>
                    <a:pt x="0" y="1"/>
                    <a:pt x="34" y="101"/>
                    <a:pt x="100" y="134"/>
                  </a:cubicBezTo>
                  <a:cubicBezTo>
                    <a:pt x="167" y="201"/>
                    <a:pt x="234" y="234"/>
                    <a:pt x="234" y="234"/>
                  </a:cubicBezTo>
                  <a:cubicBezTo>
                    <a:pt x="234" y="234"/>
                    <a:pt x="200" y="167"/>
                    <a:pt x="134" y="101"/>
                  </a:cubicBezTo>
                  <a:cubicBezTo>
                    <a:pt x="67" y="34"/>
                    <a:pt x="34"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19;p59">
              <a:extLst>
                <a:ext uri="{FF2B5EF4-FFF2-40B4-BE49-F238E27FC236}">
                  <a16:creationId xmlns:a16="http://schemas.microsoft.com/office/drawing/2014/main" id="{3590758C-0E41-4DBC-A61A-D5B1530BA923}"/>
                </a:ext>
              </a:extLst>
            </p:cNvPr>
            <p:cNvSpPr/>
            <p:nvPr/>
          </p:nvSpPr>
          <p:spPr>
            <a:xfrm>
              <a:off x="7539805" y="4803850"/>
              <a:ext cx="10772" cy="4216"/>
            </a:xfrm>
            <a:custGeom>
              <a:avLst/>
              <a:gdLst/>
              <a:ahLst/>
              <a:cxnLst/>
              <a:rect l="l" t="t" r="r" b="b"/>
              <a:pathLst>
                <a:path w="368" h="144" extrusionOk="0">
                  <a:moveTo>
                    <a:pt x="129" y="0"/>
                  </a:moveTo>
                  <a:cubicBezTo>
                    <a:pt x="43" y="0"/>
                    <a:pt x="1" y="43"/>
                    <a:pt x="1" y="43"/>
                  </a:cubicBezTo>
                  <a:cubicBezTo>
                    <a:pt x="1" y="43"/>
                    <a:pt x="101" y="43"/>
                    <a:pt x="167" y="77"/>
                  </a:cubicBezTo>
                  <a:cubicBezTo>
                    <a:pt x="267" y="110"/>
                    <a:pt x="334" y="143"/>
                    <a:pt x="334" y="143"/>
                  </a:cubicBezTo>
                  <a:cubicBezTo>
                    <a:pt x="367" y="110"/>
                    <a:pt x="301" y="43"/>
                    <a:pt x="201" y="10"/>
                  </a:cubicBezTo>
                  <a:cubicBezTo>
                    <a:pt x="174" y="3"/>
                    <a:pt x="150" y="0"/>
                    <a:pt x="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20;p59">
              <a:extLst>
                <a:ext uri="{FF2B5EF4-FFF2-40B4-BE49-F238E27FC236}">
                  <a16:creationId xmlns:a16="http://schemas.microsoft.com/office/drawing/2014/main" id="{BF224A60-691B-4B5F-9F9B-34522A19D380}"/>
                </a:ext>
              </a:extLst>
            </p:cNvPr>
            <p:cNvSpPr/>
            <p:nvPr/>
          </p:nvSpPr>
          <p:spPr>
            <a:xfrm>
              <a:off x="7526133" y="4801449"/>
              <a:ext cx="5884" cy="2694"/>
            </a:xfrm>
            <a:custGeom>
              <a:avLst/>
              <a:gdLst/>
              <a:ahLst/>
              <a:cxnLst/>
              <a:rect l="l" t="t" r="r" b="b"/>
              <a:pathLst>
                <a:path w="201" h="92" extrusionOk="0">
                  <a:moveTo>
                    <a:pt x="51" y="0"/>
                  </a:moveTo>
                  <a:cubicBezTo>
                    <a:pt x="34" y="0"/>
                    <a:pt x="17" y="8"/>
                    <a:pt x="1" y="25"/>
                  </a:cubicBezTo>
                  <a:cubicBezTo>
                    <a:pt x="1" y="25"/>
                    <a:pt x="34" y="58"/>
                    <a:pt x="101" y="92"/>
                  </a:cubicBezTo>
                  <a:lnTo>
                    <a:pt x="201" y="92"/>
                  </a:lnTo>
                  <a:cubicBezTo>
                    <a:pt x="201" y="58"/>
                    <a:pt x="167" y="25"/>
                    <a:pt x="101" y="25"/>
                  </a:cubicBezTo>
                  <a:cubicBezTo>
                    <a:pt x="84" y="8"/>
                    <a:pt x="67"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21;p59">
              <a:extLst>
                <a:ext uri="{FF2B5EF4-FFF2-40B4-BE49-F238E27FC236}">
                  <a16:creationId xmlns:a16="http://schemas.microsoft.com/office/drawing/2014/main" id="{E83C26FE-79BD-4BC9-8469-2BF4D4EE091F}"/>
                </a:ext>
              </a:extLst>
            </p:cNvPr>
            <p:cNvSpPr/>
            <p:nvPr/>
          </p:nvSpPr>
          <p:spPr>
            <a:xfrm>
              <a:off x="7096122" y="4828803"/>
              <a:ext cx="30326" cy="12239"/>
            </a:xfrm>
            <a:custGeom>
              <a:avLst/>
              <a:gdLst/>
              <a:ahLst/>
              <a:cxnLst/>
              <a:rect l="l" t="t" r="r" b="b"/>
              <a:pathLst>
                <a:path w="1036" h="418" extrusionOk="0">
                  <a:moveTo>
                    <a:pt x="764" y="1"/>
                  </a:moveTo>
                  <a:cubicBezTo>
                    <a:pt x="668" y="1"/>
                    <a:pt x="568" y="17"/>
                    <a:pt x="468" y="51"/>
                  </a:cubicBezTo>
                  <a:cubicBezTo>
                    <a:pt x="268" y="118"/>
                    <a:pt x="101" y="251"/>
                    <a:pt x="1" y="418"/>
                  </a:cubicBezTo>
                  <a:cubicBezTo>
                    <a:pt x="168" y="318"/>
                    <a:pt x="335" y="218"/>
                    <a:pt x="501" y="151"/>
                  </a:cubicBezTo>
                  <a:cubicBezTo>
                    <a:pt x="668" y="84"/>
                    <a:pt x="868" y="84"/>
                    <a:pt x="1035" y="51"/>
                  </a:cubicBezTo>
                  <a:cubicBezTo>
                    <a:pt x="952" y="17"/>
                    <a:pt x="860" y="1"/>
                    <a:pt x="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645929"/>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18274" y="1403602"/>
            <a:ext cx="12210274" cy="3963110"/>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796176" y="2339773"/>
            <a:ext cx="10581374" cy="1569660"/>
          </a:xfrm>
          <a:prstGeom prst="rect">
            <a:avLst/>
          </a:prstGeom>
        </p:spPr>
        <p:txBody>
          <a:bodyPr wrap="square">
            <a:spAutoFit/>
          </a:bodyPr>
          <a:lstStyle/>
          <a:p>
            <a:pPr algn="ctr"/>
            <a:r>
              <a:rPr lang="es-MX" sz="9600" dirty="0">
                <a:solidFill>
                  <a:schemeClr val="bg1"/>
                </a:solidFill>
                <a:latin typeface="Franklin Gothic Demi Cond" panose="020B0706030402020204" pitchFamily="34" charset="0"/>
              </a:rPr>
              <a:t>Exportar un examen</a:t>
            </a:r>
            <a:endParaRPr lang="es-MX" sz="9600" dirty="0">
              <a:solidFill>
                <a:schemeClr val="bg1"/>
              </a:solidFill>
            </a:endParaRPr>
          </a:p>
        </p:txBody>
      </p:sp>
    </p:spTree>
    <p:extLst>
      <p:ext uri="{BB962C8B-B14F-4D97-AF65-F5344CB8AC3E}">
        <p14:creationId xmlns:p14="http://schemas.microsoft.com/office/powerpoint/2010/main" val="1091478372"/>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p:nvPr/>
        </p:nvPicPr>
        <p:blipFill rotWithShape="1">
          <a:blip r:embed="rId2">
            <a:extLst>
              <a:ext uri="{28A0092B-C50C-407E-A947-70E740481C1C}">
                <a14:useLocalDpi xmlns:a14="http://schemas.microsoft.com/office/drawing/2010/main" val="0"/>
              </a:ext>
            </a:extLst>
          </a:blip>
          <a:srcRect l="7047" t="10325" r="20445" b="40308"/>
          <a:stretch/>
        </p:blipFill>
        <p:spPr>
          <a:xfrm>
            <a:off x="2254810" y="2082764"/>
            <a:ext cx="7611729" cy="4121207"/>
          </a:xfrm>
          <a:prstGeom prst="rect">
            <a:avLst/>
          </a:prstGeom>
          <a:ln>
            <a:noFill/>
          </a:ln>
        </p:spPr>
      </p:pic>
      <p:sp>
        <p:nvSpPr>
          <p:cNvPr id="2" name="Título 1"/>
          <p:cNvSpPr>
            <a:spLocks noGrp="1"/>
          </p:cNvSpPr>
          <p:nvPr>
            <p:ph type="title"/>
          </p:nvPr>
        </p:nvSpPr>
        <p:spPr>
          <a:xfrm>
            <a:off x="1181098" y="1"/>
            <a:ext cx="10839452" cy="1843317"/>
          </a:xfrm>
        </p:spPr>
        <p:txBody>
          <a:bodyPr>
            <a:noAutofit/>
          </a:bodyPr>
          <a:lstStyle/>
          <a:p>
            <a:r>
              <a:rPr lang="es-MX" sz="3800" dirty="0">
                <a:latin typeface="Franklin Gothic Demi Cond" panose="020B0706030402020204" pitchFamily="34" charset="0"/>
              </a:rPr>
              <a:t>Antes de exportar el examen, verifica que el </a:t>
            </a:r>
            <a:r>
              <a:rPr lang="es-MX" sz="3800" dirty="0">
                <a:solidFill>
                  <a:srgbClr val="00A2AD"/>
                </a:solidFill>
                <a:latin typeface="Franklin Gothic Demi Cond" panose="020B0706030402020204" pitchFamily="34" charset="0"/>
              </a:rPr>
              <a:t>Nombre</a:t>
            </a:r>
            <a:r>
              <a:rPr lang="es-MX" sz="3800" dirty="0">
                <a:latin typeface="Franklin Gothic Demi Cond" panose="020B0706030402020204" pitchFamily="34" charset="0"/>
              </a:rPr>
              <a:t> y </a:t>
            </a:r>
            <a:r>
              <a:rPr lang="es-MX" sz="3800" dirty="0">
                <a:solidFill>
                  <a:srgbClr val="00A2AD"/>
                </a:solidFill>
                <a:latin typeface="Franklin Gothic Demi Cond" panose="020B0706030402020204" pitchFamily="34" charset="0"/>
              </a:rPr>
              <a:t>Clave</a:t>
            </a:r>
            <a:r>
              <a:rPr lang="es-MX" sz="3800" dirty="0">
                <a:latin typeface="Franklin Gothic Demi Cond" panose="020B0706030402020204" pitchFamily="34" charset="0"/>
              </a:rPr>
              <a:t> de la materia es la que deseas </a:t>
            </a:r>
            <a:r>
              <a:rPr lang="es-MX" sz="3800" dirty="0">
                <a:solidFill>
                  <a:srgbClr val="00A2AD"/>
                </a:solidFill>
                <a:latin typeface="Franklin Gothic Demi Cond" panose="020B0706030402020204" pitchFamily="34" charset="0"/>
              </a:rPr>
              <a:t>exportar</a:t>
            </a:r>
            <a:r>
              <a:rPr lang="es-MX" sz="3800" dirty="0">
                <a:latin typeface="Franklin Gothic Demi Cond" panose="020B0706030402020204" pitchFamily="34" charset="0"/>
              </a:rPr>
              <a:t> y que el examen ya </a:t>
            </a:r>
            <a:r>
              <a:rPr lang="es-MX" sz="3800" dirty="0">
                <a:solidFill>
                  <a:srgbClr val="00A2AD"/>
                </a:solidFill>
                <a:latin typeface="Franklin Gothic Demi Cond" panose="020B0706030402020204" pitchFamily="34" charset="0"/>
              </a:rPr>
              <a:t>haya sido creado</a:t>
            </a:r>
            <a:r>
              <a:rPr lang="es-MX" sz="3800" dirty="0">
                <a:latin typeface="Franklin Gothic Demi Cond" panose="020B0706030402020204" pitchFamily="34" charset="0"/>
              </a:rPr>
              <a:t>. </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1" name="Grupo 10"/>
          <p:cNvGrpSpPr/>
          <p:nvPr/>
        </p:nvGrpSpPr>
        <p:grpSpPr>
          <a:xfrm>
            <a:off x="2182585" y="1997505"/>
            <a:ext cx="7727497" cy="4708927"/>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ángulo 4"/>
          <p:cNvSpPr/>
          <p:nvPr/>
        </p:nvSpPr>
        <p:spPr>
          <a:xfrm>
            <a:off x="4591050" y="5466831"/>
            <a:ext cx="438150" cy="29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4724252" y="2935497"/>
            <a:ext cx="871005" cy="3084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17"/>
          <p:cNvSpPr/>
          <p:nvPr/>
        </p:nvSpPr>
        <p:spPr>
          <a:xfrm>
            <a:off x="2320122" y="2441498"/>
            <a:ext cx="6736791" cy="4722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43719166"/>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7968" y="0"/>
            <a:ext cx="10830682" cy="1652588"/>
          </a:xfrm>
        </p:spPr>
        <p:txBody>
          <a:bodyPr>
            <a:normAutofit/>
          </a:bodyPr>
          <a:lstStyle/>
          <a:p>
            <a:r>
              <a:rPr lang="es-MX" dirty="0">
                <a:latin typeface="Franklin Gothic Demi Cond" panose="020B0706030402020204" pitchFamily="34" charset="0"/>
              </a:rPr>
              <a:t>En la semana correspondiente, da clic en el examen creado.</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9" name="Grupo 8"/>
          <p:cNvGrpSpPr/>
          <p:nvPr/>
        </p:nvGrpSpPr>
        <p:grpSpPr>
          <a:xfrm>
            <a:off x="1743074" y="1792027"/>
            <a:ext cx="9000000" cy="4860000"/>
            <a:chOff x="1743074" y="1792027"/>
            <a:chExt cx="9000000" cy="4860000"/>
          </a:xfrm>
        </p:grpSpPr>
        <p:grpSp>
          <p:nvGrpSpPr>
            <p:cNvPr id="6" name="Grupo 5"/>
            <p:cNvGrpSpPr/>
            <p:nvPr/>
          </p:nvGrpSpPr>
          <p:grpSpPr>
            <a:xfrm>
              <a:off x="1743074" y="1792027"/>
              <a:ext cx="9000000" cy="4860000"/>
              <a:chOff x="1743074" y="1792027"/>
              <a:chExt cx="9000000" cy="4860000"/>
            </a:xfrm>
          </p:grpSpPr>
          <p:pic>
            <p:nvPicPr>
              <p:cNvPr id="3" name="Imagen 2"/>
              <p:cNvPicPr>
                <a:picLocks noChangeAspect="1"/>
              </p:cNvPicPr>
              <p:nvPr/>
            </p:nvPicPr>
            <p:blipFill rotWithShape="1">
              <a:blip r:embed="rId2"/>
              <a:srcRect l="7657" t="25500" r="5156" b="10500"/>
              <a:stretch/>
            </p:blipFill>
            <p:spPr>
              <a:xfrm>
                <a:off x="1781173" y="1913894"/>
                <a:ext cx="8829677" cy="4219554"/>
              </a:xfrm>
              <a:prstGeom prst="rect">
                <a:avLst/>
              </a:prstGeom>
            </p:spPr>
          </p:pic>
          <p:grpSp>
            <p:nvGrpSpPr>
              <p:cNvPr id="11" name="Grupo 10"/>
              <p:cNvGrpSpPr/>
              <p:nvPr/>
            </p:nvGrpSpPr>
            <p:grpSpPr>
              <a:xfrm>
                <a:off x="1743074" y="1792027"/>
                <a:ext cx="9000000" cy="4860000"/>
                <a:chOff x="2971801" y="2018814"/>
                <a:chExt cx="6457950" cy="3927700"/>
              </a:xfrm>
            </p:grpSpPr>
            <p:sp>
              <p:nvSpPr>
                <p:cNvPr id="7"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ángulo redondeado 9"/>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5" name="Imagen 14"/>
            <p:cNvPicPr/>
            <p:nvPr/>
          </p:nvPicPr>
          <p:blipFill rotWithShape="1">
            <a:blip r:embed="rId3">
              <a:extLst>
                <a:ext uri="{28A0092B-C50C-407E-A947-70E740481C1C}">
                  <a14:useLocalDpi xmlns:a14="http://schemas.microsoft.com/office/drawing/2010/main" val="0"/>
                </a:ext>
              </a:extLst>
            </a:blip>
            <a:srcRect l="5049" t="39446" r="13933" b="16111"/>
            <a:stretch/>
          </p:blipFill>
          <p:spPr bwMode="auto">
            <a:xfrm>
              <a:off x="2036728" y="4161294"/>
              <a:ext cx="2458720" cy="459041"/>
            </a:xfrm>
            <a:prstGeom prst="rect">
              <a:avLst/>
            </a:prstGeom>
            <a:ln w="19050">
              <a:noFill/>
            </a:ln>
            <a:extLst>
              <a:ext uri="{53640926-AAD7-44D8-BBD7-CCE9431645EC}">
                <a14:shadowObscured xmlns:a14="http://schemas.microsoft.com/office/drawing/2010/main"/>
              </a:ext>
            </a:extLst>
          </p:spPr>
        </p:pic>
        <p:sp>
          <p:nvSpPr>
            <p:cNvPr id="18" name="Google Shape;7511;p87"/>
            <p:cNvSpPr/>
            <p:nvPr/>
          </p:nvSpPr>
          <p:spPr>
            <a:xfrm rot="20441297">
              <a:off x="3646692" y="4333777"/>
              <a:ext cx="566102" cy="914503"/>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2587485199"/>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650" y="0"/>
            <a:ext cx="11182349" cy="1749378"/>
          </a:xfrm>
        </p:spPr>
        <p:txBody>
          <a:bodyPr>
            <a:noAutofit/>
          </a:bodyPr>
          <a:lstStyle/>
          <a:p>
            <a:r>
              <a:rPr lang="es-MX" sz="3800" dirty="0">
                <a:latin typeface="Franklin Gothic Demi Cond" panose="020B0706030402020204" pitchFamily="34" charset="0"/>
              </a:rPr>
              <a:t>Podrás ver el examen programado. Da clic en el engrane, que es el “</a:t>
            </a:r>
            <a:r>
              <a:rPr lang="es-MX" sz="3800" dirty="0">
                <a:solidFill>
                  <a:srgbClr val="00A2AD"/>
                </a:solidFill>
                <a:latin typeface="Franklin Gothic Demi Cond" panose="020B0706030402020204" pitchFamily="34" charset="0"/>
              </a:rPr>
              <a:t>Menú de acciones</a:t>
            </a:r>
            <a:r>
              <a:rPr lang="es-MX" sz="3800" dirty="0">
                <a:latin typeface="Franklin Gothic Demi Cond" panose="020B0706030402020204" pitchFamily="34" charset="0"/>
              </a:rPr>
              <a:t>” seguido de la opción “</a:t>
            </a:r>
            <a:r>
              <a:rPr lang="es-MX" sz="3800" dirty="0">
                <a:solidFill>
                  <a:srgbClr val="00A2AD"/>
                </a:solidFill>
                <a:latin typeface="Franklin Gothic Demi Cond" panose="020B0706030402020204" pitchFamily="34" charset="0"/>
              </a:rPr>
              <a:t>Exportar</a:t>
            </a:r>
            <a:r>
              <a:rPr lang="es-MX" sz="3800" dirty="0">
                <a:latin typeface="Franklin Gothic Demi Cond" panose="020B0706030402020204" pitchFamily="34" charset="0"/>
              </a:rPr>
              <a:t>”. </a:t>
            </a:r>
          </a:p>
        </p:txBody>
      </p:sp>
      <p:sp>
        <p:nvSpPr>
          <p:cNvPr id="4" name="Rectángulo 3"/>
          <p:cNvSpPr/>
          <p:nvPr/>
        </p:nvSpPr>
        <p:spPr>
          <a:xfrm>
            <a:off x="0" y="0"/>
            <a:ext cx="1009650" cy="1652588"/>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riángulo rectángulo 12"/>
          <p:cNvSpPr/>
          <p:nvPr/>
        </p:nvSpPr>
        <p:spPr>
          <a:xfrm flipH="1">
            <a:off x="11068050" y="5733012"/>
            <a:ext cx="1123950" cy="1124987"/>
          </a:xfrm>
          <a:prstGeom prst="rtTriangle">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8" name="Grupo 7"/>
          <p:cNvGrpSpPr/>
          <p:nvPr/>
        </p:nvGrpSpPr>
        <p:grpSpPr>
          <a:xfrm>
            <a:off x="1822188" y="1814691"/>
            <a:ext cx="9000000" cy="4860000"/>
            <a:chOff x="1822188" y="1814691"/>
            <a:chExt cx="9000000" cy="4860000"/>
          </a:xfrm>
        </p:grpSpPr>
        <p:grpSp>
          <p:nvGrpSpPr>
            <p:cNvPr id="6" name="Grupo 5"/>
            <p:cNvGrpSpPr/>
            <p:nvPr/>
          </p:nvGrpSpPr>
          <p:grpSpPr>
            <a:xfrm>
              <a:off x="1822188" y="1814691"/>
              <a:ext cx="9000000" cy="4860000"/>
              <a:chOff x="1822188" y="1814691"/>
              <a:chExt cx="9000000" cy="4860000"/>
            </a:xfrm>
          </p:grpSpPr>
          <p:grpSp>
            <p:nvGrpSpPr>
              <p:cNvPr id="14" name="Grupo 13"/>
              <p:cNvGrpSpPr/>
              <p:nvPr/>
            </p:nvGrpSpPr>
            <p:grpSpPr>
              <a:xfrm>
                <a:off x="1822188" y="1814691"/>
                <a:ext cx="9000000" cy="4860000"/>
                <a:chOff x="1743074" y="1792027"/>
                <a:chExt cx="9000000" cy="4860000"/>
              </a:xfrm>
            </p:grpSpPr>
            <p:grpSp>
              <p:nvGrpSpPr>
                <p:cNvPr id="19" name="Grupo 18"/>
                <p:cNvGrpSpPr/>
                <p:nvPr/>
              </p:nvGrpSpPr>
              <p:grpSpPr>
                <a:xfrm>
                  <a:off x="1889017" y="1956141"/>
                  <a:ext cx="8708110" cy="4446274"/>
                  <a:chOff x="1889017" y="1940082"/>
                  <a:chExt cx="8708110" cy="4230895"/>
                </a:xfrm>
              </p:grpSpPr>
              <p:grpSp>
                <p:nvGrpSpPr>
                  <p:cNvPr id="24" name="Grupo 23"/>
                  <p:cNvGrpSpPr/>
                  <p:nvPr/>
                </p:nvGrpSpPr>
                <p:grpSpPr>
                  <a:xfrm>
                    <a:off x="1889017" y="1940082"/>
                    <a:ext cx="8708110" cy="4230895"/>
                    <a:chOff x="1889017" y="1902553"/>
                    <a:chExt cx="8708110" cy="4230895"/>
                  </a:xfrm>
                </p:grpSpPr>
                <p:pic>
                  <p:nvPicPr>
                    <p:cNvPr id="26" name="Imagen 25"/>
                    <p:cNvPicPr>
                      <a:picLocks noChangeAspect="1"/>
                    </p:cNvPicPr>
                    <p:nvPr/>
                  </p:nvPicPr>
                  <p:blipFill rotWithShape="1">
                    <a:blip r:embed="rId2"/>
                    <a:srcRect l="6546" t="9321" r="4230" b="46959"/>
                    <a:stretch/>
                  </p:blipFill>
                  <p:spPr>
                    <a:xfrm>
                      <a:off x="1889017" y="1902553"/>
                      <a:ext cx="8708110" cy="2901169"/>
                    </a:xfrm>
                    <a:prstGeom prst="rect">
                      <a:avLst/>
                    </a:prstGeom>
                    <a:ln w="19050">
                      <a:noFill/>
                    </a:ln>
                  </p:spPr>
                </p:pic>
                <p:pic>
                  <p:nvPicPr>
                    <p:cNvPr id="27" name="Imagen 26"/>
                    <p:cNvPicPr>
                      <a:picLocks noChangeAspect="1"/>
                    </p:cNvPicPr>
                    <p:nvPr/>
                  </p:nvPicPr>
                  <p:blipFill rotWithShape="1">
                    <a:blip r:embed="rId2"/>
                    <a:srcRect l="6546" t="63549" r="4230" b="26496"/>
                    <a:stretch/>
                  </p:blipFill>
                  <p:spPr>
                    <a:xfrm>
                      <a:off x="1889017" y="5404765"/>
                      <a:ext cx="8708110" cy="728683"/>
                    </a:xfrm>
                    <a:prstGeom prst="rect">
                      <a:avLst/>
                    </a:prstGeom>
                    <a:ln w="19050">
                      <a:noFill/>
                    </a:ln>
                  </p:spPr>
                </p:pic>
              </p:grpSp>
              <p:pic>
                <p:nvPicPr>
                  <p:cNvPr id="25" name="Imagen 24">
                    <a:extLst>
                      <a:ext uri="{FF2B5EF4-FFF2-40B4-BE49-F238E27FC236}">
                        <a16:creationId xmlns:a16="http://schemas.microsoft.com/office/drawing/2014/main" id="{4F97DB76-0BC9-45E9-A774-507C98F943F5}"/>
                      </a:ext>
                    </a:extLst>
                  </p:cNvPr>
                  <p:cNvPicPr>
                    <a:picLocks noChangeAspect="1"/>
                  </p:cNvPicPr>
                  <p:nvPr/>
                </p:nvPicPr>
                <p:blipFill rotWithShape="1">
                  <a:blip r:embed="rId3"/>
                  <a:srcRect l="8503" t="57012" r="31469" b="34762"/>
                  <a:stretch/>
                </p:blipFill>
                <p:spPr>
                  <a:xfrm>
                    <a:off x="1976107" y="2033746"/>
                    <a:ext cx="5829301" cy="476250"/>
                  </a:xfrm>
                  <a:prstGeom prst="rect">
                    <a:avLst/>
                  </a:prstGeom>
                </p:spPr>
              </p:pic>
            </p:grpSp>
            <p:grpSp>
              <p:nvGrpSpPr>
                <p:cNvPr id="20" name="Grupo 19"/>
                <p:cNvGrpSpPr/>
                <p:nvPr/>
              </p:nvGrpSpPr>
              <p:grpSpPr>
                <a:xfrm>
                  <a:off x="1743074" y="1792027"/>
                  <a:ext cx="9000000" cy="4860000"/>
                  <a:chOff x="2971801" y="2018814"/>
                  <a:chExt cx="6457950" cy="3927700"/>
                </a:xfrm>
              </p:grpSpPr>
              <p:sp>
                <p:nvSpPr>
                  <p:cNvPr id="21" name="Google Shape;2265;p70"/>
                  <p:cNvSpPr/>
                  <p:nvPr/>
                </p:nvSpPr>
                <p:spPr>
                  <a:xfrm>
                    <a:off x="2971801" y="5429250"/>
                    <a:ext cx="6457949" cy="517264"/>
                  </a:xfrm>
                  <a:custGeom>
                    <a:avLst/>
                    <a:gdLst/>
                    <a:ahLst/>
                    <a:cxnLst/>
                    <a:rect l="l" t="t" r="r" b="b"/>
                    <a:pathLst>
                      <a:path w="90236" h="11873" extrusionOk="0">
                        <a:moveTo>
                          <a:pt x="90235" y="0"/>
                        </a:moveTo>
                        <a:lnTo>
                          <a:pt x="90235" y="8177"/>
                        </a:lnTo>
                        <a:cubicBezTo>
                          <a:pt x="90235" y="10218"/>
                          <a:pt x="88580" y="11873"/>
                          <a:pt x="86539" y="11873"/>
                        </a:cubicBezTo>
                        <a:lnTo>
                          <a:pt x="3697" y="11873"/>
                        </a:lnTo>
                        <a:cubicBezTo>
                          <a:pt x="1656" y="11873"/>
                          <a:pt x="1" y="10218"/>
                          <a:pt x="1" y="8177"/>
                        </a:cubicBezTo>
                        <a:lnTo>
                          <a:pt x="1" y="0"/>
                        </a:lnTo>
                      </a:path>
                    </a:pathLst>
                  </a:custGeom>
                  <a:solidFill>
                    <a:schemeClr val="bg2">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Rectángulo redondeado 21"/>
                  <p:cNvSpPr/>
                  <p:nvPr/>
                </p:nvSpPr>
                <p:spPr>
                  <a:xfrm>
                    <a:off x="2971801" y="2018814"/>
                    <a:ext cx="6457950" cy="3829536"/>
                  </a:xfrm>
                  <a:prstGeom prst="roundRect">
                    <a:avLst>
                      <a:gd name="adj" fmla="val 7215"/>
                    </a:avLst>
                  </a:prstGeom>
                  <a:noFill/>
                  <a:ln w="254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Google Shape;2266;p70"/>
                  <p:cNvSpPr/>
                  <p:nvPr/>
                </p:nvSpPr>
                <p:spPr>
                  <a:xfrm>
                    <a:off x="6020775" y="5561882"/>
                    <a:ext cx="360000" cy="252000"/>
                  </a:xfrm>
                  <a:custGeom>
                    <a:avLst/>
                    <a:gdLst/>
                    <a:ahLst/>
                    <a:cxnLst/>
                    <a:rect l="l" t="t" r="r" b="b"/>
                    <a:pathLst>
                      <a:path w="7154" h="5545" extrusionOk="0">
                        <a:moveTo>
                          <a:pt x="3576" y="0"/>
                        </a:moveTo>
                        <a:cubicBezTo>
                          <a:pt x="0" y="0"/>
                          <a:pt x="0" y="5545"/>
                          <a:pt x="3576" y="5545"/>
                        </a:cubicBezTo>
                        <a:cubicBezTo>
                          <a:pt x="7154" y="5545"/>
                          <a:pt x="7154" y="0"/>
                          <a:pt x="3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5" name="Imagen 14"/>
              <p:cNvPicPr/>
              <p:nvPr/>
            </p:nvPicPr>
            <p:blipFill rotWithShape="1">
              <a:blip r:embed="rId4"/>
              <a:srcRect l="68673" t="18086" r="7371" b="334"/>
              <a:stretch/>
            </p:blipFill>
            <p:spPr bwMode="auto">
              <a:xfrm>
                <a:off x="9088510" y="3500988"/>
                <a:ext cx="1137330" cy="2412193"/>
              </a:xfrm>
              <a:prstGeom prst="rect">
                <a:avLst/>
              </a:prstGeom>
              <a:ln>
                <a:noFill/>
              </a:ln>
              <a:extLst>
                <a:ext uri="{53640926-AAD7-44D8-BBD7-CCE9431645EC}">
                  <a14:shadowObscured xmlns:a14="http://schemas.microsoft.com/office/drawing/2010/main"/>
                </a:ext>
              </a:extLst>
            </p:spPr>
          </p:pic>
          <p:pic>
            <p:nvPicPr>
              <p:cNvPr id="16" name="Imagen 15"/>
              <p:cNvPicPr/>
              <p:nvPr/>
            </p:nvPicPr>
            <p:blipFill rotWithShape="1">
              <a:blip r:embed="rId4"/>
              <a:srcRect l="71642" t="96162" r="18162" b="334"/>
              <a:stretch/>
            </p:blipFill>
            <p:spPr bwMode="auto">
              <a:xfrm>
                <a:off x="6771168" y="5534318"/>
                <a:ext cx="1534404" cy="385398"/>
              </a:xfrm>
              <a:prstGeom prst="rect">
                <a:avLst/>
              </a:prstGeom>
              <a:ln w="57150">
                <a:solidFill>
                  <a:srgbClr val="FF0000"/>
                </a:solidFill>
              </a:ln>
              <a:extLst>
                <a:ext uri="{53640926-AAD7-44D8-BBD7-CCE9431645EC}">
                  <a14:shadowObscured xmlns:a14="http://schemas.microsoft.com/office/drawing/2010/main"/>
                </a:ext>
              </a:extLst>
            </p:spPr>
          </p:pic>
          <p:sp>
            <p:nvSpPr>
              <p:cNvPr id="3" name="Flecha izquierda 2"/>
              <p:cNvSpPr/>
              <p:nvPr/>
            </p:nvSpPr>
            <p:spPr>
              <a:xfrm>
                <a:off x="8418572" y="5484701"/>
                <a:ext cx="537076"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9201509" y="5797103"/>
                <a:ext cx="511834" cy="116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7" name="Rectángulo 6"/>
            <p:cNvSpPr/>
            <p:nvPr/>
          </p:nvSpPr>
          <p:spPr>
            <a:xfrm>
              <a:off x="9088510" y="3500988"/>
              <a:ext cx="1376290" cy="25336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3797940407"/>
      </p:ext>
    </p:extLst>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666</Words>
  <Application>Microsoft Office PowerPoint</Application>
  <PresentationFormat>Widescreen</PresentationFormat>
  <Paragraphs>36</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Bahnschrift Condensed</vt:lpstr>
      <vt:lpstr>Calibri</vt:lpstr>
      <vt:lpstr>Calibri Light</vt:lpstr>
      <vt:lpstr>Franklin Gothic Demi Cond</vt:lpstr>
      <vt:lpstr>Tema de Office</vt:lpstr>
      <vt:lpstr>Plataforma UIN</vt:lpstr>
      <vt:lpstr>Accede a  Plataforma UIN</vt:lpstr>
      <vt:lpstr>Una vez que ingresas a Mi Plataforma UIN, dirígete a tu materia.</vt:lpstr>
      <vt:lpstr>Recuerda que para realizar cambios, debes dar clic en “Activar edición”.</vt:lpstr>
      <vt:lpstr>PowerPoint Presentation</vt:lpstr>
      <vt:lpstr>PowerPoint Presentation</vt:lpstr>
      <vt:lpstr>Antes de exportar el examen, verifica que el Nombre y Clave de la materia es la que deseas exportar y que el examen ya haya sido creado. </vt:lpstr>
      <vt:lpstr>En la semana correspondiente, da clic en el examen creado.</vt:lpstr>
      <vt:lpstr>Podrás ver el examen programado. Da clic en el engrane, que es el “Menú de acciones” seguido de la opción “Exportar”. </vt:lpstr>
      <vt:lpstr>En la siguiente ventana, dentro de la sección “Formato de archivo” da clic en “Formato GIFT”.</vt:lpstr>
      <vt:lpstr>En la sección “General” deberá estar desactivada la casilla “Escribir categoría o archivo”. Para finalizar da clic en “Exportar preguntas a un archivo”.</vt:lpstr>
      <vt:lpstr>Podrás visualizar que se ha descargado un archivo “.txt”. Da clic en “Continuar”. Identifica dónde se descargó el documento.</vt:lpstr>
      <vt:lpstr>PowerPoint Presentation</vt:lpstr>
      <vt:lpstr>PowerPoint Presentation</vt:lpstr>
      <vt:lpstr>Ingresa a la materia donde vas a importar. Dirígete a la semana correspondiente y da clic en el examen creado.</vt:lpstr>
      <vt:lpstr>Da clic en el ícono de engrane, y del Menú que se despliega, selecciona la opción “Importar”. </vt:lpstr>
      <vt:lpstr>En la siguiente ventana, selecciona el archivo en el cual se encuentran las preguntas que se van a copiar. En la sección “Formato de archivo” selecciona “Formato GIFT”. </vt:lpstr>
      <vt:lpstr>En la sección “Importar preguntas de un archivo” da clic en “Seleccione un archivo”. Deberás buscar la carpeta donde hayas descargado el archivo de las preguntas.</vt:lpstr>
      <vt:lpstr>Una vez seleccionado el archivo, da clic en “Importar” en la parte inferior.</vt:lpstr>
      <vt:lpstr>En la siguiente ventana, se muestra un mensaje en el cual menciona que se importaron las preguntas, así como la lista de preguntas que contenía el archivo. Da clic en el botón “Continuar”.</vt:lpstr>
      <vt:lpstr>La siguiente ventana es una confirmación de la importación de las preguntas, aquí no hay que modificar o seleccionar nada.</vt:lpstr>
      <vt:lpstr>Regresa a la semana donde se encuentra el cuestionario y da clic sobre la liga del examen para terminar de programar las preguntas.</vt:lpstr>
      <vt:lpstr>Da clic sobre “Editar cuestionario” para poder seleccionar las preguntas del examen</vt:lpstr>
      <vt:lpstr>Para añadir preguntas al examen, da clic en “Agregar” en la parte derecha de tu pantalla seguido de “Banco de preguntas”.</vt:lpstr>
      <vt:lpstr>Se mostrará la siguiente pantalla. En la parte superior no deberás modificar. Estas opciones se quedan por defecto.</vt:lpstr>
      <vt:lpstr>En la parte inferior aparecen todas las preguntas que se importaron. Selecciona las preguntas que aparecerán en tu examen. Marca con una palomita la (las) pregunta(s) y da clic en el botón “Añadir preguntas”.</vt:lpstr>
      <vt:lpstr>Aparecerán las preguntas importadas. En esta sección se puede editar, eliminar o cambiar el puntaje de cada pregunta.</vt:lpstr>
      <vt:lpstr>Para editar la pregunta, da clic en el engrane en la pregunta deseada, que se encuentra del lado izquierdo.</vt:lpstr>
      <vt:lpstr>Para eliminar una pregunta, da clic en el ícono de basura que se encuentra del lado derecho, al final de la pregunta.</vt:lpstr>
      <vt:lpstr>Para modificar el puntaje, da clic dentro del cuadro blanco con el número “1,00” en el lado derecho al final de la pregunta.</vt:lpstr>
      <vt:lpstr>¡Listo! Tu examen ha sido importado.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Diana Cordero Franco</cp:lastModifiedBy>
  <cp:revision>71</cp:revision>
  <dcterms:created xsi:type="dcterms:W3CDTF">2021-05-11T19:51:04Z</dcterms:created>
  <dcterms:modified xsi:type="dcterms:W3CDTF">2024-09-12T16:35:35Z</dcterms:modified>
</cp:coreProperties>
</file>